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8FFAD-9EA2-790D-A168-CF963706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4BA221-95D3-D872-023D-00F28B9F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B3DF9-2871-32A6-5FFC-74B666C7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D8BF1-DEA0-579A-77A2-EF14563F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B6BAC-A871-C662-5E62-40475C20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3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93F72-67D6-BA06-DF9B-34BAB0ED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6AF56D-A9B0-AE3F-9BF7-0C74452F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118F6-703D-ED78-CCBE-29FB0D11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0429A4-48C8-D3B0-FADD-95C1D1AF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09764-7CBC-E92C-7BEB-67EAB35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0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62896E-BE9B-3CAA-409B-C4B458017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84D335-CF71-2DD3-79AB-DF8809F2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8A871-E7AA-70D0-9B40-366DA1C0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BE9BA-B600-A0AE-72FB-DC722CC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A3E89-6FCF-7A3E-7C33-922D6C5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1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4C7CF-BD43-6EF2-9E39-B0ACF3A2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078F5-4375-934C-0BF1-BB39E09B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96ED1-D1E1-F5EB-B130-D36D8A6C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F34FC-D1B7-FBD0-A9F7-84B50EE0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BCDCA-046D-B095-53CF-15402891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75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25A021-F409-B27C-7A88-C4F5A314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5801C-EE08-CF7A-B0B3-5AEE7758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68FD5-6685-93C7-0AA0-B59759B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60733-0A8C-69A9-E4C5-6D5AC78E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3B96F-6DA9-29CE-B444-F18C804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5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B6049-CE8E-6CB8-0098-5EC80A42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5D5C-3DCE-7B74-C56D-510DF559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833D83-D6A8-7604-6611-A7BC15F7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CE1A3-3552-5449-0199-CA87BF1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5057F-108A-F3E1-2866-5446009C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5D887E-F7C2-1A04-F136-F66A1872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1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D61D0-D7E9-7305-9030-911373C7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2DE7C-0C8D-5660-D5F0-FA69B7E9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33961-3B60-D4BA-3DE4-E0A0B391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D58DE4-EDAF-290E-B28E-C7FBFA2D1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CC8F2A-A293-552A-6D88-93A39986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7D64B0-E5C6-86D3-1A0E-421A9EA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52AC66-9DA7-4BBC-94F2-6C40444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4111DC-DEFD-92D0-531E-AB4CFE15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7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AE7F8-F751-27F8-396E-F25A0F3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B8D5DA-B23E-D550-F716-5AD6770B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C6324C-E6FD-812F-6B1D-A3D35585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231097-F237-6DEF-366D-6EDB5EED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2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CFC45C-09BF-E2E7-6991-A17B584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5667FC-B883-B5A9-ABDE-7FDC8CDF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B0EAD-84ED-B3B9-B9C2-AF75BDFE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7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C7B9D-92B3-3814-20E1-4EF14776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23F72-920F-F468-ABA5-124E20A7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6CEAB-3083-02E7-FF3D-77A71AB6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F7C92-A5AD-51FC-7BF8-74B30CE6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5A7F9B-2FFE-1D9B-6D0B-FBF64D6B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3892D-F81B-1BCF-6F57-0F4C439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FB77D-857D-E637-ED06-7F3112DD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BA8EF3-02F2-371A-17C9-BEBBFD065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189D0-1C64-0250-98DF-99CDA672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5F4E7-B60C-84EE-373B-C966215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3D4DC7-14AE-B345-AA25-701EF1F1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B96559-956D-C7DD-3F07-7EF45EB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12310C-3CF0-F5D1-6BD3-8CE551EE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C9E16-A2AC-FF85-BE32-EE347125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52138-9D00-013F-F49E-7DEC35A4F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E737E-873D-42EC-89C5-ED048F857362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34F8B-77F5-BEF1-7543-FA1DBFA8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AF14CC-48CA-E543-77FE-DFE11EC47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4F098-F369-4C2F-8BE7-31EE02EE3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3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063A454-E3B3-5F3E-CF9E-5A2229E4E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8" t="34740" r="7345" b="39572"/>
          <a:stretch/>
        </p:blipFill>
        <p:spPr>
          <a:xfrm>
            <a:off x="5724939" y="2177590"/>
            <a:ext cx="4251762" cy="1823261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FA33C7-15C0-6537-AD40-650C3D5947F6}"/>
              </a:ext>
            </a:extLst>
          </p:cNvPr>
          <p:cNvCxnSpPr>
            <a:cxnSpLocks/>
          </p:cNvCxnSpPr>
          <p:nvPr/>
        </p:nvCxnSpPr>
        <p:spPr>
          <a:xfrm>
            <a:off x="8844801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DCB872-F271-64BB-7483-F10B46F16B02}"/>
              </a:ext>
            </a:extLst>
          </p:cNvPr>
          <p:cNvCxnSpPr>
            <a:cxnSpLocks/>
          </p:cNvCxnSpPr>
          <p:nvPr/>
        </p:nvCxnSpPr>
        <p:spPr>
          <a:xfrm>
            <a:off x="8153037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FCB872F-D070-0032-76F0-04EDB04E6F3A}"/>
              </a:ext>
            </a:extLst>
          </p:cNvPr>
          <p:cNvCxnSpPr>
            <a:cxnSpLocks/>
          </p:cNvCxnSpPr>
          <p:nvPr/>
        </p:nvCxnSpPr>
        <p:spPr>
          <a:xfrm>
            <a:off x="7470552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01B398A-2EEB-6D39-546F-B9AD0EB10ED5}"/>
              </a:ext>
            </a:extLst>
          </p:cNvPr>
          <p:cNvCxnSpPr>
            <a:cxnSpLocks/>
          </p:cNvCxnSpPr>
          <p:nvPr/>
        </p:nvCxnSpPr>
        <p:spPr>
          <a:xfrm>
            <a:off x="6796015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748324-0CA7-AE08-5A71-76FE4C2645E6}"/>
              </a:ext>
            </a:extLst>
          </p:cNvPr>
          <p:cNvCxnSpPr>
            <a:cxnSpLocks/>
          </p:cNvCxnSpPr>
          <p:nvPr/>
        </p:nvCxnSpPr>
        <p:spPr>
          <a:xfrm>
            <a:off x="6096000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397363D-0298-9D8A-4D11-0B869BF1E526}"/>
              </a:ext>
            </a:extLst>
          </p:cNvPr>
          <p:cNvCxnSpPr>
            <a:cxnSpLocks/>
          </p:cNvCxnSpPr>
          <p:nvPr/>
        </p:nvCxnSpPr>
        <p:spPr>
          <a:xfrm>
            <a:off x="9507411" y="2661037"/>
            <a:ext cx="0" cy="914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7ED5CB-1DBB-9693-AEB4-A7E3AA035FD7}"/>
              </a:ext>
            </a:extLst>
          </p:cNvPr>
          <p:cNvSpPr txBox="1"/>
          <p:nvPr/>
        </p:nvSpPr>
        <p:spPr>
          <a:xfrm>
            <a:off x="5880236" y="22346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29F350-61F0-7BB0-9DB6-DDAA7A8E242B}"/>
              </a:ext>
            </a:extLst>
          </p:cNvPr>
          <p:cNvSpPr txBox="1"/>
          <p:nvPr/>
        </p:nvSpPr>
        <p:spPr>
          <a:xfrm>
            <a:off x="6580251" y="22146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0572FB-1865-DDF6-230A-03B7640C88B0}"/>
              </a:ext>
            </a:extLst>
          </p:cNvPr>
          <p:cNvSpPr txBox="1"/>
          <p:nvPr/>
        </p:nvSpPr>
        <p:spPr>
          <a:xfrm>
            <a:off x="7254788" y="22146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477B54-C556-8C4F-30E1-CD79110FA6C2}"/>
              </a:ext>
            </a:extLst>
          </p:cNvPr>
          <p:cNvSpPr txBox="1"/>
          <p:nvPr/>
        </p:nvSpPr>
        <p:spPr>
          <a:xfrm>
            <a:off x="7928468" y="22146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3973BD8-42A7-DB08-6D9B-120021A73A58}"/>
              </a:ext>
            </a:extLst>
          </p:cNvPr>
          <p:cNvSpPr txBox="1"/>
          <p:nvPr/>
        </p:nvSpPr>
        <p:spPr>
          <a:xfrm>
            <a:off x="8629037" y="22187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c4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89FAB2-2616-6241-5450-F7EAA5C78B23}"/>
              </a:ext>
            </a:extLst>
          </p:cNvPr>
          <p:cNvSpPr txBox="1"/>
          <p:nvPr/>
        </p:nvSpPr>
        <p:spPr>
          <a:xfrm>
            <a:off x="9291647" y="22205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c5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536A1D-6FD9-9800-E179-415AE70FBB4A}"/>
              </a:ext>
            </a:extLst>
          </p:cNvPr>
          <p:cNvSpPr txBox="1"/>
          <p:nvPr/>
        </p:nvSpPr>
        <p:spPr>
          <a:xfrm>
            <a:off x="5472124" y="3954037"/>
            <a:ext cx="17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</a:t>
            </a:r>
            <a:r>
              <a:rPr kumimoji="1" lang="en-US" altLang="ja-JP" dirty="0"/>
              <a:t>ing root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C862866-C4C1-69AF-47F7-7B946DEB76AF}"/>
              </a:ext>
            </a:extLst>
          </p:cNvPr>
          <p:cNvGrpSpPr/>
          <p:nvPr/>
        </p:nvGrpSpPr>
        <p:grpSpPr>
          <a:xfrm>
            <a:off x="6096000" y="3727837"/>
            <a:ext cx="700015" cy="369332"/>
            <a:chOff x="6096000" y="3727837"/>
            <a:chExt cx="700015" cy="36933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480DC63-650D-4CC9-B8BA-D5DEF11B9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727837"/>
              <a:ext cx="7000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546AD83-AB0E-C4AE-AAAF-1993D9F7B21E}"/>
                </a:ext>
              </a:extLst>
            </p:cNvPr>
            <p:cNvSpPr txBox="1"/>
            <p:nvPr/>
          </p:nvSpPr>
          <p:spPr>
            <a:xfrm>
              <a:off x="6302541" y="37278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83B5BC5-13D3-93B6-A5B3-87635FFBB5C7}"/>
              </a:ext>
            </a:extLst>
          </p:cNvPr>
          <p:cNvGrpSpPr/>
          <p:nvPr/>
        </p:nvGrpSpPr>
        <p:grpSpPr>
          <a:xfrm>
            <a:off x="6778257" y="3727837"/>
            <a:ext cx="700015" cy="369332"/>
            <a:chOff x="6096000" y="3727837"/>
            <a:chExt cx="700015" cy="369332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5E2A7F2-5E68-5572-8550-0997BB4D9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727837"/>
              <a:ext cx="7000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FD1BD5A-B7A0-ACAB-8716-2917CEAD6FB9}"/>
                </a:ext>
              </a:extLst>
            </p:cNvPr>
            <p:cNvSpPr txBox="1"/>
            <p:nvPr/>
          </p:nvSpPr>
          <p:spPr>
            <a:xfrm>
              <a:off x="6302541" y="37278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1527EF0-63F0-66E0-D3E6-87E7DA285F34}"/>
              </a:ext>
            </a:extLst>
          </p:cNvPr>
          <p:cNvGrpSpPr/>
          <p:nvPr/>
        </p:nvGrpSpPr>
        <p:grpSpPr>
          <a:xfrm>
            <a:off x="7457123" y="3727837"/>
            <a:ext cx="700015" cy="369332"/>
            <a:chOff x="6096000" y="3727837"/>
            <a:chExt cx="700015" cy="369332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9849C4A-F6B1-0727-CCAE-165AEF77D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727837"/>
              <a:ext cx="7000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FB0E878-3A06-4AF7-9F71-C3A3C3254EF9}"/>
                </a:ext>
              </a:extLst>
            </p:cNvPr>
            <p:cNvSpPr txBox="1"/>
            <p:nvPr/>
          </p:nvSpPr>
          <p:spPr>
            <a:xfrm>
              <a:off x="6302541" y="37278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7FD4F15-D22A-C313-BD8F-B8A27762114E}"/>
              </a:ext>
            </a:extLst>
          </p:cNvPr>
          <p:cNvGrpSpPr/>
          <p:nvPr/>
        </p:nvGrpSpPr>
        <p:grpSpPr>
          <a:xfrm>
            <a:off x="8144232" y="3728298"/>
            <a:ext cx="700015" cy="369332"/>
            <a:chOff x="6096000" y="3727837"/>
            <a:chExt cx="700015" cy="369332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8BB30F15-A3F4-1B9C-71EA-4607425B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727837"/>
              <a:ext cx="7000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6875B42-506E-E208-11B5-56B1C62B356F}"/>
                </a:ext>
              </a:extLst>
            </p:cNvPr>
            <p:cNvSpPr txBox="1"/>
            <p:nvPr/>
          </p:nvSpPr>
          <p:spPr>
            <a:xfrm>
              <a:off x="6302541" y="37278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B27DD41-7BA4-BC34-1EAB-A92CDF9D13C9}"/>
              </a:ext>
            </a:extLst>
          </p:cNvPr>
          <p:cNvGrpSpPr/>
          <p:nvPr/>
        </p:nvGrpSpPr>
        <p:grpSpPr>
          <a:xfrm>
            <a:off x="8820648" y="3727837"/>
            <a:ext cx="700015" cy="369332"/>
            <a:chOff x="6096000" y="3727837"/>
            <a:chExt cx="700015" cy="369332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EFA6209-CA1C-EF49-3C2E-D43E47CAF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727837"/>
              <a:ext cx="7000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264D035-E0CC-03EA-F44D-144C8823D4D9}"/>
                </a:ext>
              </a:extLst>
            </p:cNvPr>
            <p:cNvSpPr txBox="1"/>
            <p:nvPr/>
          </p:nvSpPr>
          <p:spPr>
            <a:xfrm>
              <a:off x="6302541" y="37278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C8C9333-0E9F-9B28-2C84-BA8A2E34AC71}"/>
              </a:ext>
            </a:extLst>
          </p:cNvPr>
          <p:cNvSpPr txBox="1"/>
          <p:nvPr/>
        </p:nvSpPr>
        <p:spPr>
          <a:xfrm>
            <a:off x="8932267" y="3968585"/>
            <a:ext cx="17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</a:t>
            </a:r>
            <a:r>
              <a:rPr kumimoji="1" lang="en-US" altLang="ja-JP" dirty="0"/>
              <a:t>ing tip</a:t>
            </a:r>
          </a:p>
        </p:txBody>
      </p:sp>
    </p:spTree>
    <p:extLst>
      <p:ext uri="{BB962C8B-B14F-4D97-AF65-F5344CB8AC3E}">
        <p14:creationId xmlns:p14="http://schemas.microsoft.com/office/powerpoint/2010/main" val="13616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　直人</dc:creator>
  <cp:lastModifiedBy>森田　直人</cp:lastModifiedBy>
  <cp:revision>1</cp:revision>
  <dcterms:created xsi:type="dcterms:W3CDTF">2024-05-27T03:55:12Z</dcterms:created>
  <dcterms:modified xsi:type="dcterms:W3CDTF">2024-05-27T04:51:27Z</dcterms:modified>
</cp:coreProperties>
</file>