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8CFC5-CE56-AE2D-5AFC-8FD12115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20D655-AC68-5D8E-ECC7-747F772D9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4096B1-9742-F4F5-B0D8-C4D95226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B41A7-7330-637C-5EF4-FCDC2107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231E86-7A94-776B-172F-9AAE5A35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7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8FA00-F0B5-71ED-119E-6F9A9FB1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04B702-8001-B0A5-8BFC-4FDD3851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513EF-005B-BDAC-750E-92446860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009E8-FCE0-D005-96BC-A4646AD7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9E4D9-A5FC-6D84-4C61-59C417DA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09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826B51-9FFB-29C3-D6D3-D77FCDEA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2BBBDC-DA19-F176-0101-D22942934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9FFFAF-1FD1-502C-0DD6-A10206A4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098D3-BACB-EF5B-973A-80BB921F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10FA34-6F50-FF5A-3F32-82DF70CD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27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4F924-AD23-2D3F-DC12-9C93A636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294C75-0BFF-BF35-361E-5431F95C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B4EF-A275-8B78-70DF-C206A2A3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B140D-244B-68DC-E665-556721EF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5CDCE8-CECC-E0F2-16DF-6E51080B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B515A-81DF-5219-8B3A-7A71BF23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90D2AB-5048-9619-CD71-C69ADE71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92BF6-CB43-355C-12A4-25C3CC87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9E6DB-BE48-0A6C-E4DE-09585CA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06974D-CC64-22FF-880E-95060672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21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66B3F-976B-C0E8-B139-9222D6D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93C86-4B06-73DE-069C-06B4A93DB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946E8-3CA6-2144-71E5-2DC992FE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793CA8-8FC9-8242-9EC8-0EEC9835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0980FD-18B8-047F-402A-65FB09E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451E1-2E38-2BF7-6A5A-04E847A0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8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C9D32-EC9A-FD8A-12E9-4DA7C294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2BCD24-D453-AE60-5136-23B8C651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75CDC6-8CC9-88BE-BC9A-9F3B784A2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5A8C344-E560-64E5-8491-635E043F6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D18DCA-332B-51FE-3868-8ACF9F0C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4440F3-DC0C-DD6E-B35F-909120F1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4AEAC3-54F2-71FA-602A-CFCC47CB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E5BA64-5017-9F52-B826-CA6EF77E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75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81130-DE6F-D566-A28C-C5CC81C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B37FB-FE60-459C-1C5E-44B28A2C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E93E37-0E19-C5BA-5C70-70207E64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8B613A-951A-939B-CF52-C5A207C3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07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260C90-D820-9530-279F-01D1841B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67836C-A4B8-AC55-FBD9-21B80863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301423-73B6-9820-0F86-BE509E67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ACDC7-640F-124E-5B36-97330818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A4B90-94E1-1773-DCFF-EEFE3315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4E1172-EEED-4D98-000D-51078793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A9802-4520-37A9-D626-87198EC1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B83E1B-3114-EC14-F020-2F422CE1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C1D7E-E10E-85FB-B862-2CB2B255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02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F7870-A9E9-D43A-F02B-1828D66D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5F4C9-F0C8-09ED-DED9-2240C8968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4F1F3D-E6C6-E9D3-05B8-5F0CB782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BA6B60-9AC2-FE18-A001-06ACB7BB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B0763-7CB5-645B-8DC9-3E0FA68D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D7B5ED-C349-DA89-A708-036D74BC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37E342-CFBB-2383-79DF-15C5C2E6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408F58-2988-89F7-95DC-407F060E2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7F210-5D4A-C921-4C60-C7DE09E26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0288-579E-49C7-B0E9-500D5228B060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8AA76-12BC-1FD7-D255-8825FA0B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67C0E-8041-BAD7-4646-14AA7660D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63B-9608-47A2-97AD-47C38CD6B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32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08883CF-8B77-3F49-D757-41E80F011A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760" y="1671424"/>
            <a:ext cx="4567873" cy="30420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763F98E-8CD7-E0BB-5FA9-2CDB7F8DF6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0205" y="1606335"/>
            <a:ext cx="4839375" cy="317226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7BC6F737-6E83-3F87-BE1A-C64F636F1842}"/>
              </a:ext>
            </a:extLst>
          </p:cNvPr>
          <p:cNvSpPr/>
          <p:nvPr/>
        </p:nvSpPr>
        <p:spPr>
          <a:xfrm>
            <a:off x="5301271" y="2291441"/>
            <a:ext cx="1887996" cy="740229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192A8D6-9C53-9DC6-FA26-B1767349FC6D}"/>
              </a:ext>
            </a:extLst>
          </p:cNvPr>
          <p:cNvCxnSpPr>
            <a:cxnSpLocks/>
          </p:cNvCxnSpPr>
          <p:nvPr/>
        </p:nvCxnSpPr>
        <p:spPr>
          <a:xfrm flipV="1">
            <a:off x="1752600" y="1915886"/>
            <a:ext cx="1045029" cy="2394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07B5C7-A635-8788-8585-22D3653A24BA}"/>
              </a:ext>
            </a:extLst>
          </p:cNvPr>
          <p:cNvCxnSpPr>
            <a:cxnSpLocks/>
          </p:cNvCxnSpPr>
          <p:nvPr/>
        </p:nvCxnSpPr>
        <p:spPr>
          <a:xfrm flipV="1">
            <a:off x="4278086" y="4114801"/>
            <a:ext cx="1045029" cy="2394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36A3AC-5D5B-A507-0404-492A6CEEC557}"/>
              </a:ext>
            </a:extLst>
          </p:cNvPr>
          <p:cNvCxnSpPr>
            <a:cxnSpLocks/>
          </p:cNvCxnSpPr>
          <p:nvPr/>
        </p:nvCxnSpPr>
        <p:spPr>
          <a:xfrm flipV="1">
            <a:off x="2035629" y="2155371"/>
            <a:ext cx="849085" cy="2177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1F6AD0D-4DA9-E4DC-5AC2-F6481351ED15}"/>
              </a:ext>
            </a:extLst>
          </p:cNvPr>
          <p:cNvCxnSpPr>
            <a:cxnSpLocks/>
          </p:cNvCxnSpPr>
          <p:nvPr/>
        </p:nvCxnSpPr>
        <p:spPr>
          <a:xfrm flipV="1">
            <a:off x="4060372" y="3929742"/>
            <a:ext cx="849085" cy="2177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8E6D3DB-4529-6697-3DD8-F961979D4C3A}"/>
              </a:ext>
            </a:extLst>
          </p:cNvPr>
          <p:cNvCxnSpPr>
            <a:cxnSpLocks/>
          </p:cNvCxnSpPr>
          <p:nvPr/>
        </p:nvCxnSpPr>
        <p:spPr>
          <a:xfrm flipV="1">
            <a:off x="7924800" y="1883229"/>
            <a:ext cx="1045029" cy="2394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A61C111-3E41-8714-B362-37D465AFAB49}"/>
              </a:ext>
            </a:extLst>
          </p:cNvPr>
          <p:cNvCxnSpPr>
            <a:cxnSpLocks/>
          </p:cNvCxnSpPr>
          <p:nvPr/>
        </p:nvCxnSpPr>
        <p:spPr>
          <a:xfrm flipV="1">
            <a:off x="10450286" y="4082144"/>
            <a:ext cx="1045029" cy="2394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474523F-853D-F3A2-C281-FBFD94CF4F57}"/>
              </a:ext>
            </a:extLst>
          </p:cNvPr>
          <p:cNvCxnSpPr>
            <a:cxnSpLocks/>
          </p:cNvCxnSpPr>
          <p:nvPr/>
        </p:nvCxnSpPr>
        <p:spPr>
          <a:xfrm flipV="1">
            <a:off x="8207829" y="2122714"/>
            <a:ext cx="849085" cy="2177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EC5509E-9D0D-32ED-EAD1-A45858340509}"/>
              </a:ext>
            </a:extLst>
          </p:cNvPr>
          <p:cNvCxnSpPr>
            <a:cxnSpLocks/>
          </p:cNvCxnSpPr>
          <p:nvPr/>
        </p:nvCxnSpPr>
        <p:spPr>
          <a:xfrm flipV="1">
            <a:off x="10232572" y="3897085"/>
            <a:ext cx="849085" cy="2177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37B343-340D-8156-4578-A67BDE1CEDB4}"/>
              </a:ext>
            </a:extLst>
          </p:cNvPr>
          <p:cNvSpPr txBox="1"/>
          <p:nvPr/>
        </p:nvSpPr>
        <p:spPr>
          <a:xfrm>
            <a:off x="4565739" y="1425713"/>
            <a:ext cx="3359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elvetica Neue" pitchFamily="50" charset="0"/>
              </a:rPr>
              <a:t>3D(x-y-z) Interpolation</a:t>
            </a:r>
          </a:p>
          <a:p>
            <a:r>
              <a:rPr kumimoji="1" lang="en-US" altLang="ja-JP" sz="2000" dirty="0">
                <a:latin typeface="Helvetica Neue" pitchFamily="50" charset="0"/>
              </a:rPr>
              <a:t>Using Delaunay Triangulation </a:t>
            </a:r>
            <a:endParaRPr kumimoji="1" lang="ja-JP" altLang="en-US" sz="2000" dirty="0"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Helvetica Neue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　直人</dc:creator>
  <cp:lastModifiedBy>森田　直人</cp:lastModifiedBy>
  <cp:revision>1</cp:revision>
  <dcterms:created xsi:type="dcterms:W3CDTF">2023-03-24T03:17:44Z</dcterms:created>
  <dcterms:modified xsi:type="dcterms:W3CDTF">2023-03-24T03:24:50Z</dcterms:modified>
</cp:coreProperties>
</file>