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92"/>
    <p:restoredTop sz="91429"/>
  </p:normalViewPr>
  <p:slideViewPr>
    <p:cSldViewPr snapToGrid="0" snapToObjects="1">
      <p:cViewPr varScale="1">
        <p:scale>
          <a:sx n="98" d="100"/>
          <a:sy n="98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83A5-5D33-374F-879B-251226E80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E84FA-EEC1-FA48-8DF9-42B6BB25B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D371-852B-3648-B898-162038AC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FB1-4782-B640-9A7A-234595C4890F}" type="datetimeFigureOut"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4049-FAA6-BE4B-BD75-49896712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994EC-0173-444E-9FCC-7782DA52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6D8-B043-C144-9764-17309D4BC0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811D-0F35-1F42-87C6-DB3F3F8F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1D8B9-B5DC-6440-BD9E-F3D57D05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E606-5351-E040-8187-1E220A9A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FB1-4782-B640-9A7A-234595C4890F}" type="datetimeFigureOut"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31893-F35B-AE4C-BE7D-53081FFA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6CCE3-C539-B94A-A478-6581DCDC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6D8-B043-C144-9764-17309D4BC0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51075-A6C1-CD40-ADD0-F7A396F13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1EFCB-6E7A-1E45-A3FD-5675E4AE4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6AE0-F085-ED42-B2BE-A5C579BD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FB1-4782-B640-9A7A-234595C4890F}" type="datetimeFigureOut"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4140-A8A4-ED46-9B73-98A9F250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01EE-8FF9-3148-B275-FBBE25D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6D8-B043-C144-9764-17309D4BC0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55E8-89B3-6349-97D3-EA00D2FC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DF961-E2ED-1F4E-A359-A0ACB341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D843-E774-7541-BD9D-BB4FD0B2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FB1-4782-B640-9A7A-234595C4890F}" type="datetimeFigureOut"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7556-55CC-F84F-8D2B-5E73405E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E264-BFA4-4C4A-96FC-6A767A56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6D8-B043-C144-9764-17309D4BC0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C108-3155-B04B-9B80-7F3C1304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0BEA-3975-1B45-AD00-D6008DAB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249BC-3128-8642-B73A-3A028DAE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FB1-4782-B640-9A7A-234595C4890F}" type="datetimeFigureOut"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E84EA-76D1-A04A-A317-8BC7BD1F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1196-E105-B347-8A84-6E071DA1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6D8-B043-C144-9764-17309D4BC0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72A-BF64-E748-ACD9-F031EDA8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C6F0-2D61-304A-8FAC-FE897CB15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7FC4-2D3D-004F-8196-98B0C87CA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8A118-F2DB-B644-AB0C-8FEAAF34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FB1-4782-B640-9A7A-234595C4890F}" type="datetimeFigureOut"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6C717-34C2-A14E-B95B-B6FCB8A5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4CEF6-2A43-074A-A869-A151A6DE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6D8-B043-C144-9764-17309D4BC0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2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882F-D24D-AB46-98FF-9CE7A6C9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5EB46-D4AB-9B48-877E-A44707EED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F2967-332C-CE40-918D-13B62D15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68B52-CE9A-3E43-931C-6CE797895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5D7EE-E184-DA4E-9E31-F9AEABF02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FF75C-A332-DE48-B6C0-A0458D3D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FB1-4782-B640-9A7A-234595C4890F}" type="datetimeFigureOut">
              <a:t>2/6/19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27B8D-2D53-DF4D-B828-100AB8B5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B16BE-1C24-8B4E-8BC5-40D9F713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6D8-B043-C144-9764-17309D4BC0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3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3A18-9326-104B-908A-A7DB6711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0A2D1-DC45-1442-B866-59E5E604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FB1-4782-B640-9A7A-234595C4890F}" type="datetimeFigureOut">
              <a:t>2/6/19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D8AA8-0926-BF46-8E28-CEAA7FA9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70E5E-69F8-E14B-9199-B66F175D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6D8-B043-C144-9764-17309D4BC0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8E52D-A3D4-0949-9DB7-3A5F0014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FB1-4782-B640-9A7A-234595C4890F}" type="datetimeFigureOut">
              <a:t>2/6/19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A9C8A-EC58-0844-A60B-FE5F4E8D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4BCB-7E70-7243-AA8B-34DAD211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6D8-B043-C144-9764-17309D4BC0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5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3C12-1D93-F045-B1CB-A0CDBF8F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836F-AB47-B84B-A79A-7B62E731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6FC11-4D95-A148-B0F5-728938771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58C8-B308-1048-A683-711C5DAE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FB1-4782-B640-9A7A-234595C4890F}" type="datetimeFigureOut"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B8E5E-CA1B-404E-A813-F270354F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078BA-2BFF-B847-A437-B78AC130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6D8-B043-C144-9764-17309D4BC0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4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4B22-643A-E845-8A71-B12AED6C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9791F-94C5-394D-97D7-A5587267E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A9AFA-EB85-E94B-ACBD-648B8E7F8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DD301-83A9-5B44-A337-0736B59F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FB1-4782-B640-9A7A-234595C4890F}" type="datetimeFigureOut">
              <a:t>2/6/19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D754F-393D-2245-97F7-7BFAA4B2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B5CF4-68EB-1B4F-AB70-6A78D82B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6D8-B043-C144-9764-17309D4BC0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7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4701B-33CF-0849-BD15-7C164872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78465-FC9A-F447-AE23-B662070D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887C-7E8B-E143-9302-9C92C788E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4FB1-4782-B640-9A7A-234595C4890F}" type="datetimeFigureOut">
              <a:t>2/6/19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AC73B-4B2C-A141-90BB-1E2701403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3B40C-A25D-624E-BF63-B2E74266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A6D8-B043-C144-9764-17309D4BC0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0pAhJgySxk" TargetMode="External"/><Relationship Id="rId2" Type="http://schemas.openxmlformats.org/officeDocument/2006/relationships/hyperlink" Target="http://xarray.pydat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bernat.github.io/research_computing/xarray.html" TargetMode="External"/><Relationship Id="rId4" Type="http://schemas.openxmlformats.org/officeDocument/2006/relationships/hyperlink" Target="https://pure.iiasa.ac.at/id/eprint/14952/1/xarray-tutorial-egu2017-answer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U-IMAU/Python-for-lunch-Noteboo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numfocus.org/wp-content/uploads/2018/09/xarray-logo-square.png">
            <a:extLst>
              <a:ext uri="{FF2B5EF4-FFF2-40B4-BE49-F238E27FC236}">
                <a16:creationId xmlns:a16="http://schemas.microsoft.com/office/drawing/2014/main" id="{12649EF6-615E-8A45-9D1E-54E925EB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479" y="10855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7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5E47-D3B2-A949-A442-15DF072C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3F7C-C18C-2340-8671-920B0B31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homepage </a:t>
            </a:r>
            <a:r>
              <a:rPr lang="en-US" sz="1600">
                <a:hlinkClick r:id="rId2"/>
              </a:rPr>
              <a:t>http://xarray.pydata.org/</a:t>
            </a:r>
            <a:endParaRPr lang="en-US" sz="1600"/>
          </a:p>
          <a:p>
            <a:r>
              <a:rPr lang="en-US"/>
              <a:t>Stefan Hoyer’s SciPy talk </a:t>
            </a:r>
            <a:r>
              <a:rPr lang="en-US" sz="1600">
                <a:hlinkClick r:id="rId3"/>
              </a:rPr>
              <a:t>https://www.youtube.com/watch?v=X0pAhJgySxk</a:t>
            </a:r>
            <a:endParaRPr lang="en-US" sz="1600"/>
          </a:p>
          <a:p>
            <a:r>
              <a:rPr lang="en-US"/>
              <a:t>EGU 2017 tutorial </a:t>
            </a:r>
            <a:r>
              <a:rPr lang="en-US" sz="1600">
                <a:hlinkClick r:id="rId4"/>
              </a:rPr>
              <a:t>https://pure.iiasa.ac.at/id/eprint/14952/1/xarray-tutorial-egu2017-answers.pdf</a:t>
            </a:r>
            <a:endParaRPr lang="en-US" sz="1600"/>
          </a:p>
          <a:p>
            <a:r>
              <a:rPr lang="en-US"/>
              <a:t>Ryan Abernathey’s tutorial </a:t>
            </a:r>
            <a:r>
              <a:rPr lang="en-US" sz="1600">
                <a:hlinkClick r:id="rId5"/>
              </a:rPr>
              <a:t>https://rabernat.github.io/research_computing/xarray.html</a:t>
            </a:r>
            <a:endParaRPr lang="en-US" sz="1600"/>
          </a:p>
          <a:p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0069-3F1D-DD43-BE84-844B45F1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22F0-1A4B-404E-8AA4-CB0B5C322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90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DataArray</a:t>
            </a:r>
          </a:p>
          <a:p>
            <a:r>
              <a:rPr lang="en-US"/>
              <a:t>“single variable”</a:t>
            </a:r>
          </a:p>
          <a:p>
            <a:r>
              <a:rPr lang="en-US"/>
              <a:t>N-dimensional</a:t>
            </a:r>
          </a:p>
          <a:p>
            <a:r>
              <a:rPr lang="en-US"/>
              <a:t>labeled dimensions (‘time’, ‘nlat’, ‘nlon’)</a:t>
            </a:r>
          </a:p>
          <a:p>
            <a:r>
              <a:rPr lang="en-US"/>
              <a:t>labeled coordinates:					</a:t>
            </a:r>
            <a:r>
              <a:rPr lang="en-US" i="1"/>
              <a:t>examples</a:t>
            </a:r>
            <a:br>
              <a:rPr lang="en-US"/>
            </a:br>
            <a:r>
              <a:rPr lang="en-US"/>
              <a:t>					‘date(time)’		(0):	  ‘2017-01-01’</a:t>
            </a:r>
            <a:br>
              <a:rPr lang="en-US"/>
            </a:br>
            <a:r>
              <a:rPr lang="en-US"/>
              <a:t>	rectangular grid		’latitude(nlat)’	(12):	   60 deg S </a:t>
            </a:r>
            <a:br>
              <a:rPr lang="en-US"/>
            </a:br>
            <a:r>
              <a:rPr lang="en-US"/>
              <a:t>or	non-rectangular grid	‘LAT(nlat, nlon)’	(5, 10):  50 deg N</a:t>
            </a:r>
            <a:br>
              <a:rPr lang="en-US" b="1"/>
            </a:br>
            <a:endParaRPr lang="en-US" b="1"/>
          </a:p>
          <a:p>
            <a:pPr marL="0" indent="0">
              <a:buNone/>
            </a:pPr>
            <a:r>
              <a:rPr lang="en-US" b="1"/>
              <a:t>DataSet</a:t>
            </a:r>
          </a:p>
          <a:p>
            <a:r>
              <a:rPr lang="en-US"/>
              <a:t>container of DataArrays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 descr="http://xarray.pydata.org/en/stable/_images/dataset-diagram.png">
            <a:extLst>
              <a:ext uri="{FF2B5EF4-FFF2-40B4-BE49-F238E27FC236}">
                <a16:creationId xmlns:a16="http://schemas.microsoft.com/office/drawing/2014/main" id="{8FBA13FE-A020-C344-8579-BE09E093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186" y="1359877"/>
            <a:ext cx="6421614" cy="190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87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C17F-F469-A943-9EB5-2737DE15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AB4D6-DA8B-D64F-B595-00EE3FACCB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84"/>
          <a:stretch/>
        </p:blipFill>
        <p:spPr>
          <a:xfrm>
            <a:off x="413656" y="2111829"/>
            <a:ext cx="11972645" cy="383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80B68A-8CF1-864A-8104-CCBE9819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values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475952-106E-E04C-AD53-1737556E4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89" y="1690688"/>
            <a:ext cx="9741742" cy="45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F484-7DDA-AF46-8114-C3C1DF4D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3C44-7D20-004F-B564-31A3873F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Single file</a:t>
            </a:r>
          </a:p>
          <a:p>
            <a:r>
              <a:rPr lang="en-US"/>
              <a:t>xarray.open_dataset(...)</a:t>
            </a:r>
          </a:p>
          <a:p>
            <a:r>
              <a:rPr lang="en-US"/>
              <a:t>xarray.open_dataarray(..)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Multiple files</a:t>
            </a:r>
          </a:p>
          <a:p>
            <a:r>
              <a:rPr lang="en-US"/>
              <a:t>xarray.open_mfdataset(...)</a:t>
            </a:r>
          </a:p>
        </p:txBody>
      </p:sp>
    </p:spTree>
    <p:extLst>
      <p:ext uri="{BB962C8B-B14F-4D97-AF65-F5344CB8AC3E}">
        <p14:creationId xmlns:p14="http://schemas.microsoft.com/office/powerpoint/2010/main" val="250604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BA2A-25FB-AA41-B8E2-10750717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Now: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03E7-ADB4-DA42-A80F-560EEBED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DataSet / DataArray</a:t>
            </a:r>
          </a:p>
          <a:p>
            <a:r>
              <a:rPr lang="en-US"/>
              <a:t>indexing</a:t>
            </a:r>
          </a:p>
          <a:p>
            <a:r>
              <a:rPr lang="en-US"/>
              <a:t>arithmetic</a:t>
            </a:r>
          </a:p>
          <a:p>
            <a:r>
              <a:rPr lang="en-US"/>
              <a:t>plotting</a:t>
            </a:r>
          </a:p>
          <a:p>
            <a:r>
              <a:rPr lang="en-US"/>
              <a:t>attributes</a:t>
            </a:r>
          </a:p>
          <a:p>
            <a:r>
              <a:rPr lang="en-US"/>
              <a:t>input/output</a:t>
            </a:r>
          </a:p>
          <a:p>
            <a:r>
              <a:rPr lang="en-US"/>
              <a:t>georeferenced plotting (Cartopy)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934CB-C32F-2E4A-BA99-B90D7C07136A}"/>
              </a:ext>
            </a:extLst>
          </p:cNvPr>
          <p:cNvSpPr txBox="1"/>
          <p:nvPr/>
        </p:nvSpPr>
        <p:spPr>
          <a:xfrm>
            <a:off x="4876801" y="1204159"/>
            <a:ext cx="6569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432FF"/>
                </a:solidFill>
              </a:rPr>
              <a:t>git clone git@github.com:UU-IMAU/Python-for-lunch-Notebooks.git</a:t>
            </a:r>
          </a:p>
          <a:p>
            <a:endParaRPr lang="en-US">
              <a:solidFill>
                <a:srgbClr val="0432FF"/>
              </a:solidFill>
            </a:endParaRPr>
          </a:p>
          <a:p>
            <a:r>
              <a:rPr lang="en-US">
                <a:solidFill>
                  <a:srgbClr val="0432FF"/>
                </a:solidFill>
              </a:rPr>
              <a:t>or download manually : </a:t>
            </a:r>
            <a:br>
              <a:rPr lang="en-US">
                <a:solidFill>
                  <a:srgbClr val="0432FF"/>
                </a:solidFill>
              </a:rPr>
            </a:br>
            <a:r>
              <a:rPr lang="en-US">
                <a:solidFill>
                  <a:srgbClr val="0432FF"/>
                </a:solidFill>
                <a:hlinkClick r:id="rId2"/>
              </a:rPr>
              <a:t>https://github.com/UU-IMAU/</a:t>
            </a:r>
            <a:endParaRPr lang="en-US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7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152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Resources</vt:lpstr>
      <vt:lpstr>Two data structures</vt:lpstr>
      <vt:lpstr>Example</vt:lpstr>
      <vt:lpstr>Missing values</vt:lpstr>
      <vt:lpstr>Opening data </vt:lpstr>
      <vt:lpstr>Now: tutorial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van Kampenhout</dc:creator>
  <cp:lastModifiedBy>Leo van Kampenhout</cp:lastModifiedBy>
  <cp:revision>10</cp:revision>
  <dcterms:created xsi:type="dcterms:W3CDTF">2019-02-06T09:19:45Z</dcterms:created>
  <dcterms:modified xsi:type="dcterms:W3CDTF">2019-02-06T11:33:20Z</dcterms:modified>
</cp:coreProperties>
</file>