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36" r:id="rId2"/>
  </p:sldIdLst>
  <p:sldSz cx="9906000" cy="6858000" type="A4"/>
  <p:notesSz cx="6662738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rgbClr val="000000"/>
        </a:solidFill>
        <a:latin typeface="굴림체" panose="020B0609000101010101" pitchFamily="49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F2F2F2"/>
    <a:srgbClr val="D4E1F0"/>
    <a:srgbClr val="7F7F7F"/>
    <a:srgbClr val="203A7B"/>
    <a:srgbClr val="FFCC00"/>
    <a:srgbClr val="FFFF66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4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578" y="108"/>
      </p:cViewPr>
      <p:guideLst>
        <p:guide orient="horz" pos="890"/>
        <p:guide pos="3120"/>
        <p:guide/>
        <p:guide orient="horz" pos="70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2892" y="-72"/>
      </p:cViewPr>
      <p:guideLst>
        <p:guide orient="horz" pos="3107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7FF76F2-8699-4744-9E4E-F1BCADE692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t" anchorCtr="0" compatLnSpc="1">
            <a:prstTxWarp prst="textNoShape">
              <a:avLst/>
            </a:prstTxWarp>
          </a:bodyPr>
          <a:lstStyle>
            <a:lvl1pPr algn="l" defTabSz="915988" eaLnBrk="1" latinLnBrk="0" hangingPunct="1">
              <a:defRPr sz="1000" 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1259136-9685-41EF-959E-BEF4D9E7D1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t" anchorCtr="0" compatLnSpc="1">
            <a:prstTxWarp prst="textNoShape">
              <a:avLst/>
            </a:prstTxWarp>
          </a:bodyPr>
          <a:lstStyle>
            <a:lvl1pPr algn="r" defTabSz="915988" eaLnBrk="1" latinLnBrk="0" hangingPunct="1">
              <a:defRPr sz="1000" 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063E7AE-49EE-4F7D-8D2B-695687D55F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b" anchorCtr="0" compatLnSpc="1">
            <a:prstTxWarp prst="textNoShape">
              <a:avLst/>
            </a:prstTxWarp>
          </a:bodyPr>
          <a:lstStyle>
            <a:lvl1pPr algn="l" defTabSz="915988" eaLnBrk="1" latinLnBrk="0" hangingPunct="1">
              <a:defRPr sz="1000" 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C9422A8-6F33-4EDD-B70E-BEFC0AB3AF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000" 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CD14AAD2-654E-4010-9A8C-946D102963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C1AAAA0-2B12-43EB-BA83-8CEF0A5140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t" anchorCtr="0" compatLnSpc="1">
            <a:prstTxWarp prst="textNoShape">
              <a:avLst/>
            </a:prstTxWarp>
          </a:bodyPr>
          <a:lstStyle>
            <a:lvl1pPr algn="l" defTabSz="915988" eaLnBrk="1" latinLnBrk="0" hangingPunct="1">
              <a:defRPr sz="1000" 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8C17C06-35E4-4E6F-B0C2-FFD3CE3169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t" anchorCtr="0" compatLnSpc="1">
            <a:prstTxWarp prst="textNoShape">
              <a:avLst/>
            </a:prstTxWarp>
          </a:bodyPr>
          <a:lstStyle>
            <a:lvl1pPr algn="r" defTabSz="915988" eaLnBrk="1" latinLnBrk="0" hangingPunct="1">
              <a:defRPr sz="1000" 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24C2058-5668-47E4-8C09-99611C8724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1513" y="749300"/>
            <a:ext cx="5318125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407AA41-EF80-426E-A82D-2BC24D94B5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6300"/>
            <a:ext cx="4886325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52" tIns="46126" rIns="92252" bIns="461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810EECC-E029-4252-A8A3-28A0173D28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b" anchorCtr="0" compatLnSpc="1">
            <a:prstTxWarp prst="textNoShape">
              <a:avLst/>
            </a:prstTxWarp>
          </a:bodyPr>
          <a:lstStyle>
            <a:lvl1pPr algn="l" defTabSz="915988" eaLnBrk="1" latinLnBrk="0" hangingPunct="1">
              <a:defRPr sz="1000" i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F411C1A-AC94-4147-932D-B840C95E1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72600"/>
            <a:ext cx="28876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86" tIns="0" rIns="19086" bIns="0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000" 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C009299D-6801-4F59-9AC4-78ADF0F199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3046E10-1930-42C9-AFC4-7C02E3D9C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C3E94BE-5805-4686-B2DE-41EBA4966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2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87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5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8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859AB3A-5E56-4E89-89FB-62C8D3BF3E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2758941"/>
              </p:ext>
            </p:extLst>
          </p:nvPr>
        </p:nvGraphicFramePr>
        <p:xfrm>
          <a:off x="220980" y="549278"/>
          <a:ext cx="9484996" cy="5760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36">
                  <a:extLst>
                    <a:ext uri="{9D8B030D-6E8A-4147-A177-3AD203B41FA5}">
                      <a16:colId xmlns:a16="http://schemas.microsoft.com/office/drawing/2014/main" val="3883883815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26775159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46501331"/>
                    </a:ext>
                  </a:extLst>
                </a:gridCol>
                <a:gridCol w="1589475">
                  <a:extLst>
                    <a:ext uri="{9D8B030D-6E8A-4147-A177-3AD203B41FA5}">
                      <a16:colId xmlns:a16="http://schemas.microsoft.com/office/drawing/2014/main" val="1932926606"/>
                    </a:ext>
                  </a:extLst>
                </a:gridCol>
                <a:gridCol w="2083381">
                  <a:extLst>
                    <a:ext uri="{9D8B030D-6E8A-4147-A177-3AD203B41FA5}">
                      <a16:colId xmlns:a16="http://schemas.microsoft.com/office/drawing/2014/main" val="3154971392"/>
                    </a:ext>
                  </a:extLst>
                </a:gridCol>
              </a:tblGrid>
              <a:tr h="261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업무</a:t>
                      </a: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시스템명</a:t>
                      </a: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: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1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65230"/>
                  </a:ext>
                </a:extLst>
              </a:tr>
              <a:tr h="261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화면 명</a:t>
                      </a: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화면 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ID :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079538"/>
                  </a:ext>
                </a:extLst>
              </a:tr>
              <a:tr h="3718019">
                <a:tc rowSpan="3" grid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057791"/>
                  </a:ext>
                </a:extLst>
              </a:tr>
              <a:tr h="25793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ISSUE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4983"/>
                  </a:ext>
                </a:extLst>
              </a:tr>
              <a:tr h="126064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78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050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9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859AB3A-5E56-4E89-89FB-62C8D3BF3E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4891180"/>
              </p:ext>
            </p:extLst>
          </p:nvPr>
        </p:nvGraphicFramePr>
        <p:xfrm>
          <a:off x="220980" y="549279"/>
          <a:ext cx="9484996" cy="575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636">
                  <a:extLst>
                    <a:ext uri="{9D8B030D-6E8A-4147-A177-3AD203B41FA5}">
                      <a16:colId xmlns:a16="http://schemas.microsoft.com/office/drawing/2014/main" val="3883883815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26775159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446501331"/>
                    </a:ext>
                  </a:extLst>
                </a:gridCol>
                <a:gridCol w="1589475">
                  <a:extLst>
                    <a:ext uri="{9D8B030D-6E8A-4147-A177-3AD203B41FA5}">
                      <a16:colId xmlns:a16="http://schemas.microsoft.com/office/drawing/2014/main" val="1932926606"/>
                    </a:ext>
                  </a:extLst>
                </a:gridCol>
                <a:gridCol w="2083381">
                  <a:extLst>
                    <a:ext uri="{9D8B030D-6E8A-4147-A177-3AD203B41FA5}">
                      <a16:colId xmlns:a16="http://schemas.microsoft.com/office/drawing/2014/main" val="3154971392"/>
                    </a:ext>
                  </a:extLst>
                </a:gridCol>
              </a:tblGrid>
              <a:tr h="260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업무</a:t>
                      </a: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시스템명</a:t>
                      </a: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: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1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65230"/>
                  </a:ext>
                </a:extLst>
              </a:tr>
              <a:tr h="252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화면 명</a:t>
                      </a: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: </a:t>
                      </a: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화면 </a:t>
                      </a:r>
                      <a:r>
                        <a:rPr kumimoji="1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ID :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34" charset="-127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079538"/>
                  </a:ext>
                </a:extLst>
              </a:tr>
              <a:tr h="4433136">
                <a:tc rowSpan="3" gridSpan="4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057791"/>
                  </a:ext>
                </a:extLst>
              </a:tr>
              <a:tr h="260322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ISSUE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4983"/>
                  </a:ext>
                </a:extLst>
              </a:tr>
              <a:tr h="55299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78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41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9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75B5342-D681-47EB-B5AE-55B276A2B0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9514448"/>
              </p:ext>
            </p:extLst>
          </p:nvPr>
        </p:nvGraphicFramePr>
        <p:xfrm>
          <a:off x="220980" y="549278"/>
          <a:ext cx="9488170" cy="576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768">
                  <a:extLst>
                    <a:ext uri="{9D8B030D-6E8A-4147-A177-3AD203B41FA5}">
                      <a16:colId xmlns:a16="http://schemas.microsoft.com/office/drawing/2014/main" val="3883883815"/>
                    </a:ext>
                  </a:extLst>
                </a:gridCol>
                <a:gridCol w="6057548">
                  <a:extLst>
                    <a:ext uri="{9D8B030D-6E8A-4147-A177-3AD203B41FA5}">
                      <a16:colId xmlns:a16="http://schemas.microsoft.com/office/drawing/2014/main" val="3267751591"/>
                    </a:ext>
                  </a:extLst>
                </a:gridCol>
                <a:gridCol w="2091854">
                  <a:extLst>
                    <a:ext uri="{9D8B030D-6E8A-4147-A177-3AD203B41FA5}">
                      <a16:colId xmlns:a16="http://schemas.microsoft.com/office/drawing/2014/main" val="3154971392"/>
                    </a:ext>
                  </a:extLst>
                </a:gridCol>
              </a:tblGrid>
              <a:tr h="273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업무</a:t>
                      </a: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1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프로세스명</a:t>
                      </a:r>
                      <a:r>
                        <a:rPr kumimoji="1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: 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65230"/>
                  </a:ext>
                </a:extLst>
              </a:tr>
              <a:tr h="3894807">
                <a:tc rowSpan="3" grid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057791"/>
                  </a:ext>
                </a:extLst>
              </a:tr>
              <a:tr h="2702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1" i="0" u="none" strike="noStrike" kern="1200" cap="none" spc="1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ISSUE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844983"/>
                  </a:ext>
                </a:extLst>
              </a:tr>
              <a:tr h="132058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778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37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34" userDrawn="1">
          <p15:clr>
            <a:srgbClr val="FBAE40"/>
          </p15:clr>
        </p15:guide>
        <p15:guide id="4" pos="6116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346" userDrawn="1">
          <p15:clr>
            <a:srgbClr val="FBAE40"/>
          </p15:clr>
        </p15:guide>
        <p15:guide id="7" orient="horz" pos="519" userDrawn="1">
          <p15:clr>
            <a:srgbClr val="FBAE40"/>
          </p15:clr>
        </p15:guide>
        <p15:guide id="8" pos="479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DDCF00C0-D3C1-4648-A75F-DE0C819DC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580" y="178421"/>
            <a:ext cx="37973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 eaLnBrk="0" hangingPunct="0"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1pPr>
            <a:lvl2pPr marL="742950" indent="-285750" algn="ctr" eaLnBrk="0" hangingPunct="0"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2pPr>
            <a:lvl3pPr marL="1143000" indent="-228600" algn="ctr" eaLnBrk="0" hangingPunct="0"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3pPr>
            <a:lvl4pPr marL="1600200" indent="-228600" algn="ctr" eaLnBrk="0" hangingPunct="0"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4pPr>
            <a:lvl5pPr marL="2057400" indent="-228600" algn="ctr" eaLnBrk="0" hangingPunct="0"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05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4BA7A8E4-FABA-4510-8D1E-CA2BF04D3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6351588"/>
            <a:ext cx="854075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1pPr>
            <a:lvl2pPr marL="742950" indent="-285750"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2pPr>
            <a:lvl3pPr marL="1143000" indent="-228600"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3pPr>
            <a:lvl4pPr marL="1600200" indent="-228600"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4pPr>
            <a:lvl5pPr marL="2057400" indent="-228600"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000000"/>
                </a:solidFill>
                <a:latin typeface="굴림체" panose="020B0609000101010101" pitchFamily="49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83FBFD6B-AB40-4C50-AA56-D9B873CBF153}" type="slidenum">
              <a:rPr lang="ko-KR" altLang="en-US" sz="1000" smtClean="0">
                <a:solidFill>
                  <a:schemeClr val="tx1"/>
                </a:solidFill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1000">
              <a:solidFill>
                <a:schemeClr val="tx1"/>
              </a:solidFill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73153D0-6B95-4F8F-AFC9-110256FBB6C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13360" y="472108"/>
            <a:ext cx="9504000" cy="0"/>
          </a:xfrm>
          <a:prstGeom prst="line">
            <a:avLst/>
          </a:prstGeom>
          <a:noFill/>
          <a:ln w="57150" cmpd="thinThick">
            <a:solidFill>
              <a:srgbClr val="1289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801F2B-BB3D-415D-82FA-F861DE75CD2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6431960"/>
            <a:ext cx="328205" cy="328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FBA62-DD49-4872-9B3C-948695DCB728}"/>
              </a:ext>
            </a:extLst>
          </p:cNvPr>
          <p:cNvSpPr txBox="1"/>
          <p:nvPr userDrawn="1"/>
        </p:nvSpPr>
        <p:spPr>
          <a:xfrm>
            <a:off x="8987800" y="645756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GGNU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7" r:id="rId1"/>
    <p:sldLayoutId id="2147484461" r:id="rId2"/>
    <p:sldLayoutId id="2147484462" r:id="rId3"/>
    <p:sldLayoutId id="2147484468" r:id="rId4"/>
    <p:sldLayoutId id="2147484470" r:id="rId5"/>
    <p:sldLayoutId id="214748446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08F94C1-8473-4B35-A608-B04B92EC1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80506"/>
              </p:ext>
            </p:extLst>
          </p:nvPr>
        </p:nvGraphicFramePr>
        <p:xfrm>
          <a:off x="7622857" y="810618"/>
          <a:ext cx="2083118" cy="31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31">
                  <a:extLst>
                    <a:ext uri="{9D8B030D-6E8A-4147-A177-3AD203B41FA5}">
                      <a16:colId xmlns:a16="http://schemas.microsoft.com/office/drawing/2014/main" val="3860129944"/>
                    </a:ext>
                  </a:extLst>
                </a:gridCol>
                <a:gridCol w="1798787">
                  <a:extLst>
                    <a:ext uri="{9D8B030D-6E8A-4147-A177-3AD203B41FA5}">
                      <a16:colId xmlns:a16="http://schemas.microsoft.com/office/drawing/2014/main" val="379621288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90000"/>
                        </a:lnSpc>
                        <a:spcBef>
                          <a:spcPts val="813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072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94442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53233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94297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26575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55407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022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348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3665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6182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8204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971002"/>
                  </a:ext>
                </a:extLst>
              </a:tr>
            </a:tbl>
          </a:graphicData>
        </a:graphic>
      </p:graphicFrame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F4BE05F3-DB75-437F-B8F6-F97F6C4E3A50}"/>
              </a:ext>
            </a:extLst>
          </p:cNvPr>
          <p:cNvGraphicFramePr>
            <a:graphicFrameLocks noGrp="1"/>
          </p:cNvGraphicFramePr>
          <p:nvPr/>
        </p:nvGraphicFramePr>
        <p:xfrm>
          <a:off x="7622857" y="5754351"/>
          <a:ext cx="2083118" cy="51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31">
                  <a:extLst>
                    <a:ext uri="{9D8B030D-6E8A-4147-A177-3AD203B41FA5}">
                      <a16:colId xmlns:a16="http://schemas.microsoft.com/office/drawing/2014/main" val="3860129944"/>
                    </a:ext>
                  </a:extLst>
                </a:gridCol>
                <a:gridCol w="1798787">
                  <a:extLst>
                    <a:ext uri="{9D8B030D-6E8A-4147-A177-3AD203B41FA5}">
                      <a16:colId xmlns:a16="http://schemas.microsoft.com/office/drawing/2014/main" val="379621288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072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94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152270"/>
      </p:ext>
    </p:extLst>
  </p:cSld>
  <p:clrMapOvr>
    <a:masterClrMapping/>
  </p:clrMapOvr>
</p:sld>
</file>

<file path=ppt/theme/theme1.xml><?xml version="1.0" encoding="utf-8"?>
<a:theme xmlns:a="http://schemas.openxmlformats.org/drawingml/2006/main" name="산출물표준-파워포인트-가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산출물표준-파워포인트-가로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stealth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바탕체" pitchFamily="17" charset="-127"/>
          </a:defRPr>
        </a:defPPr>
      </a:lstStyle>
    </a:lnDef>
  </a:objectDefaults>
  <a:extraClrSchemeLst>
    <a:extraClrScheme>
      <a:clrScheme name="산출물표준-파워포인트-가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출물표준-파워포인트-가로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출물표준-파워포인트-가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13428</TotalTime>
  <Words>4</Words>
  <Application>Microsoft Office PowerPoint</Application>
  <PresentationFormat>A4 용지(210x297mm)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굴림체</vt:lpstr>
      <vt:lpstr>나눔고딕</vt:lpstr>
      <vt:lpstr>맑은 고딕</vt:lpstr>
      <vt:lpstr>Arial</vt:lpstr>
      <vt:lpstr>산출물표준-파워포인트-가로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품질담당</dc:creator>
  <cp:lastModifiedBy>ntek0255</cp:lastModifiedBy>
  <cp:revision>694</cp:revision>
  <cp:lastPrinted>2013-08-14T11:03:52Z</cp:lastPrinted>
  <dcterms:created xsi:type="dcterms:W3CDTF">2003-12-22T08:07:40Z</dcterms:created>
  <dcterms:modified xsi:type="dcterms:W3CDTF">2021-05-17T05:22:22Z</dcterms:modified>
</cp:coreProperties>
</file>