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678" r:id="rId5"/>
  </p:sldMasterIdLst>
  <p:notesMasterIdLst>
    <p:notesMasterId r:id="rId34"/>
  </p:notesMasterIdLst>
  <p:handoutMasterIdLst>
    <p:handoutMasterId r:id="rId35"/>
  </p:handoutMasterIdLst>
  <p:sldIdLst>
    <p:sldId id="256" r:id="rId6"/>
    <p:sldId id="285" r:id="rId7"/>
    <p:sldId id="257" r:id="rId8"/>
    <p:sldId id="286" r:id="rId9"/>
    <p:sldId id="260" r:id="rId10"/>
    <p:sldId id="294" r:id="rId11"/>
    <p:sldId id="298" r:id="rId12"/>
    <p:sldId id="299" r:id="rId13"/>
    <p:sldId id="302" r:id="rId14"/>
    <p:sldId id="303" r:id="rId15"/>
    <p:sldId id="295" r:id="rId16"/>
    <p:sldId id="300" r:id="rId17"/>
    <p:sldId id="301" r:id="rId18"/>
    <p:sldId id="296" r:id="rId19"/>
    <p:sldId id="297" r:id="rId20"/>
    <p:sldId id="287" r:id="rId21"/>
    <p:sldId id="290" r:id="rId22"/>
    <p:sldId id="291" r:id="rId23"/>
    <p:sldId id="292" r:id="rId24"/>
    <p:sldId id="293" r:id="rId25"/>
    <p:sldId id="258" r:id="rId26"/>
    <p:sldId id="288" r:id="rId27"/>
    <p:sldId id="289" r:id="rId28"/>
    <p:sldId id="261" r:id="rId29"/>
    <p:sldId id="266" r:id="rId30"/>
    <p:sldId id="284" r:id="rId31"/>
    <p:sldId id="267" r:id="rId32"/>
    <p:sldId id="26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A87F93-7836-4E5F-A64D-65E5A3708ACB}" v="4" dt="2019-09-04T09:05:28.6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3" d="100"/>
          <a:sy n="73" d="100"/>
        </p:scale>
        <p:origin x="498" y="6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crossAx val="10000414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n-lt"/>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21F4A9-EA74-4C02-9448-C08B9500E8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3909A9F0-176A-4BC5-9295-E666D80B1A83}">
      <dgm:prSet/>
      <dgm:spPr>
        <a:ln>
          <a:solidFill>
            <a:schemeClr val="accent2"/>
          </a:solidFill>
        </a:ln>
      </dgm:spPr>
      <dgm:t>
        <a:bodyPr/>
        <a:lstStyle/>
        <a:p>
          <a:r>
            <a:rPr lang="zh-CN" altLang="en-US" dirty="0"/>
            <a:t>初识数据库</a:t>
          </a:r>
          <a:endParaRPr lang="zh-CN" dirty="0"/>
        </a:p>
      </dgm:t>
    </dgm:pt>
    <dgm:pt modelId="{B29D5BB9-772A-403D-BCB9-0E3491759D07}" type="parTrans" cxnId="{11D26E07-63CB-495F-BDF3-61586C0D86F0}">
      <dgm:prSet/>
      <dgm:spPr/>
      <dgm:t>
        <a:bodyPr/>
        <a:lstStyle/>
        <a:p>
          <a:endParaRPr lang="zh-CN" altLang="en-US"/>
        </a:p>
      </dgm:t>
    </dgm:pt>
    <dgm:pt modelId="{0742B464-BEDF-4675-A4F9-199B110DE643}" type="sibTrans" cxnId="{11D26E07-63CB-495F-BDF3-61586C0D86F0}">
      <dgm:prSet/>
      <dgm:spPr/>
      <dgm:t>
        <a:bodyPr/>
        <a:lstStyle/>
        <a:p>
          <a:endParaRPr lang="zh-CN" altLang="en-US"/>
        </a:p>
      </dgm:t>
    </dgm:pt>
    <dgm:pt modelId="{F7A5D61F-3F9E-4E1D-88BD-D192081ADF88}">
      <dgm:prSet/>
      <dgm:spPr>
        <a:ln>
          <a:solidFill>
            <a:schemeClr val="accent2">
              <a:lumMod val="20000"/>
              <a:lumOff val="80000"/>
            </a:schemeClr>
          </a:solidFill>
        </a:ln>
      </dgm:spPr>
      <dgm:t>
        <a:bodyPr/>
        <a:lstStyle/>
        <a:p>
          <a:r>
            <a:rPr lang="en-US" dirty="0"/>
            <a:t>MySQL</a:t>
          </a:r>
          <a:endParaRPr lang="zh-CN" dirty="0"/>
        </a:p>
      </dgm:t>
    </dgm:pt>
    <dgm:pt modelId="{605B5009-22E2-4A83-961B-3DEAEE07106D}" type="parTrans" cxnId="{31DF6C5B-ECE3-449B-95C3-6D4C346A9361}">
      <dgm:prSet/>
      <dgm:spPr/>
      <dgm:t>
        <a:bodyPr/>
        <a:lstStyle/>
        <a:p>
          <a:endParaRPr lang="zh-CN" altLang="en-US"/>
        </a:p>
      </dgm:t>
    </dgm:pt>
    <dgm:pt modelId="{F6903CFB-8215-46B6-8094-0BB8A6A5E541}" type="sibTrans" cxnId="{31DF6C5B-ECE3-449B-95C3-6D4C346A9361}">
      <dgm:prSet/>
      <dgm:spPr/>
      <dgm:t>
        <a:bodyPr/>
        <a:lstStyle/>
        <a:p>
          <a:endParaRPr lang="zh-CN" altLang="en-US"/>
        </a:p>
      </dgm:t>
    </dgm:pt>
    <dgm:pt modelId="{948D7989-1A34-417A-A5F3-646C9B6DD32F}">
      <dgm:prSet/>
      <dgm:spPr>
        <a:ln>
          <a:solidFill>
            <a:schemeClr val="accent2">
              <a:lumMod val="20000"/>
              <a:lumOff val="80000"/>
            </a:schemeClr>
          </a:solidFill>
        </a:ln>
      </dgm:spPr>
      <dgm:t>
        <a:bodyPr/>
        <a:lstStyle/>
        <a:p>
          <a:r>
            <a:rPr lang="en-US" dirty="0"/>
            <a:t>Oracle</a:t>
          </a:r>
          <a:endParaRPr lang="zh-CN" dirty="0"/>
        </a:p>
      </dgm:t>
    </dgm:pt>
    <dgm:pt modelId="{FD105CF9-D9C1-48DA-865E-17EE917BEBDE}" type="parTrans" cxnId="{14B9925B-DAA8-43A8-B128-25F242E41B71}">
      <dgm:prSet/>
      <dgm:spPr/>
      <dgm:t>
        <a:bodyPr/>
        <a:lstStyle/>
        <a:p>
          <a:endParaRPr lang="zh-CN" altLang="en-US"/>
        </a:p>
      </dgm:t>
    </dgm:pt>
    <dgm:pt modelId="{5C57B87E-FCA0-44C3-BA3C-8D00804B94D5}" type="sibTrans" cxnId="{14B9925B-DAA8-43A8-B128-25F242E41B71}">
      <dgm:prSet/>
      <dgm:spPr/>
      <dgm:t>
        <a:bodyPr/>
        <a:lstStyle/>
        <a:p>
          <a:endParaRPr lang="zh-CN" altLang="en-US"/>
        </a:p>
      </dgm:t>
    </dgm:pt>
    <dgm:pt modelId="{B0594BFA-95EC-49F6-871B-D4221B6A1D68}">
      <dgm:prSet/>
      <dgm:spPr>
        <a:ln>
          <a:solidFill>
            <a:schemeClr val="accent2">
              <a:lumMod val="20000"/>
              <a:lumOff val="80000"/>
            </a:schemeClr>
          </a:solidFill>
        </a:ln>
      </dgm:spPr>
      <dgm:t>
        <a:bodyPr/>
        <a:lstStyle/>
        <a:p>
          <a:r>
            <a:rPr lang="en-US" dirty="0"/>
            <a:t>PostgreSQL</a:t>
          </a:r>
          <a:endParaRPr lang="zh-CN" dirty="0"/>
        </a:p>
      </dgm:t>
    </dgm:pt>
    <dgm:pt modelId="{B3A9C0D1-E305-4D6F-BB0F-8B2F47EE5B45}" type="parTrans" cxnId="{9ED2D690-7106-4B2F-AD3F-E87FA241F2D8}">
      <dgm:prSet/>
      <dgm:spPr/>
      <dgm:t>
        <a:bodyPr/>
        <a:lstStyle/>
        <a:p>
          <a:endParaRPr lang="zh-CN" altLang="en-US"/>
        </a:p>
      </dgm:t>
    </dgm:pt>
    <dgm:pt modelId="{E20D65A1-98D1-44AD-BFA9-B064D477A8CE}" type="sibTrans" cxnId="{9ED2D690-7106-4B2F-AD3F-E87FA241F2D8}">
      <dgm:prSet/>
      <dgm:spPr/>
      <dgm:t>
        <a:bodyPr/>
        <a:lstStyle/>
        <a:p>
          <a:endParaRPr lang="zh-CN" altLang="en-US"/>
        </a:p>
      </dgm:t>
    </dgm:pt>
    <dgm:pt modelId="{119FA432-561D-45EF-99E5-545233B9FE9B}">
      <dgm:prSet/>
      <dgm:spPr>
        <a:ln>
          <a:solidFill>
            <a:schemeClr val="accent2">
              <a:lumMod val="75000"/>
            </a:schemeClr>
          </a:solidFill>
        </a:ln>
      </dgm:spPr>
      <dgm:t>
        <a:bodyPr/>
        <a:lstStyle/>
        <a:p>
          <a:r>
            <a:rPr lang="en-US" dirty="0"/>
            <a:t>MongoDB</a:t>
          </a:r>
          <a:endParaRPr lang="zh-CN" dirty="0"/>
        </a:p>
      </dgm:t>
    </dgm:pt>
    <dgm:pt modelId="{6CE4B047-3C8A-4E4B-8CCA-6D65BC5633F1}" type="parTrans" cxnId="{A81ACB03-595E-4174-86D0-2AA14D5DC46A}">
      <dgm:prSet/>
      <dgm:spPr/>
      <dgm:t>
        <a:bodyPr/>
        <a:lstStyle/>
        <a:p>
          <a:endParaRPr lang="zh-CN" altLang="en-US"/>
        </a:p>
      </dgm:t>
    </dgm:pt>
    <dgm:pt modelId="{6100B2B0-351F-4D3B-AAD3-760B8E470843}" type="sibTrans" cxnId="{A81ACB03-595E-4174-86D0-2AA14D5DC46A}">
      <dgm:prSet/>
      <dgm:spPr/>
      <dgm:t>
        <a:bodyPr/>
        <a:lstStyle/>
        <a:p>
          <a:endParaRPr lang="zh-CN" altLang="en-US"/>
        </a:p>
      </dgm:t>
    </dgm:pt>
    <dgm:pt modelId="{91378FA8-BE7A-458E-AF6E-72783A7A12E4}">
      <dgm:prSet/>
      <dgm:spPr>
        <a:ln>
          <a:solidFill>
            <a:schemeClr val="accent2">
              <a:lumMod val="75000"/>
            </a:schemeClr>
          </a:solidFill>
        </a:ln>
      </dgm:spPr>
      <dgm:t>
        <a:bodyPr/>
        <a:lstStyle/>
        <a:p>
          <a:r>
            <a:rPr lang="en-US" dirty="0"/>
            <a:t>Redis</a:t>
          </a:r>
          <a:endParaRPr lang="zh-CN" dirty="0"/>
        </a:p>
      </dgm:t>
    </dgm:pt>
    <dgm:pt modelId="{BA382691-613B-42CE-8C2C-4B92B5B27673}" type="parTrans" cxnId="{40CBAE1B-012E-44B9-AC88-29E553F9E260}">
      <dgm:prSet/>
      <dgm:spPr/>
      <dgm:t>
        <a:bodyPr/>
        <a:lstStyle/>
        <a:p>
          <a:endParaRPr lang="zh-CN" altLang="en-US"/>
        </a:p>
      </dgm:t>
    </dgm:pt>
    <dgm:pt modelId="{43DAB6C5-B6A4-443E-97DE-3F6D6DDDAF1D}" type="sibTrans" cxnId="{40CBAE1B-012E-44B9-AC88-29E553F9E260}">
      <dgm:prSet/>
      <dgm:spPr/>
      <dgm:t>
        <a:bodyPr/>
        <a:lstStyle/>
        <a:p>
          <a:endParaRPr lang="zh-CN" altLang="en-US"/>
        </a:p>
      </dgm:t>
    </dgm:pt>
    <dgm:pt modelId="{B7497B35-7402-4EBD-92E0-B37844C6CD67}">
      <dgm:prSet/>
      <dgm:spPr>
        <a:ln>
          <a:solidFill>
            <a:schemeClr val="accent2"/>
          </a:solidFill>
        </a:ln>
      </dgm:spPr>
      <dgm:t>
        <a:bodyPr/>
        <a:lstStyle/>
        <a:p>
          <a:r>
            <a:rPr lang="zh-CN" dirty="0"/>
            <a:t>通用</a:t>
          </a:r>
          <a:r>
            <a:rPr lang="en-US" dirty="0"/>
            <a:t>SQL</a:t>
          </a:r>
          <a:endParaRPr lang="zh-CN" altLang="en-US" dirty="0"/>
        </a:p>
      </dgm:t>
    </dgm:pt>
    <dgm:pt modelId="{3B04E417-2ED5-4E0A-9194-B9881CD79139}" type="parTrans" cxnId="{C0AA5607-0DA2-46D8-86EE-CA45B9210643}">
      <dgm:prSet/>
      <dgm:spPr/>
      <dgm:t>
        <a:bodyPr/>
        <a:lstStyle/>
        <a:p>
          <a:endParaRPr lang="zh-CN" altLang="en-US"/>
        </a:p>
      </dgm:t>
    </dgm:pt>
    <dgm:pt modelId="{4EA41970-8A6B-47E6-8118-14CA447BD55C}" type="sibTrans" cxnId="{C0AA5607-0DA2-46D8-86EE-CA45B9210643}">
      <dgm:prSet/>
      <dgm:spPr/>
      <dgm:t>
        <a:bodyPr/>
        <a:lstStyle/>
        <a:p>
          <a:endParaRPr lang="zh-CN" altLang="en-US"/>
        </a:p>
      </dgm:t>
    </dgm:pt>
    <dgm:pt modelId="{703E04BB-F4B1-4E07-9AFE-DDDC89AE9D6B}" type="pres">
      <dgm:prSet presAssocID="{E921F4A9-EA74-4C02-9448-C08B9500E83F}" presName="linear" presStyleCnt="0">
        <dgm:presLayoutVars>
          <dgm:animLvl val="lvl"/>
          <dgm:resizeHandles val="exact"/>
        </dgm:presLayoutVars>
      </dgm:prSet>
      <dgm:spPr/>
      <dgm:t>
        <a:bodyPr/>
        <a:lstStyle/>
        <a:p>
          <a:endParaRPr lang="zh-CN" altLang="en-US"/>
        </a:p>
      </dgm:t>
    </dgm:pt>
    <dgm:pt modelId="{055C402F-D878-4D7D-943A-3349E0694248}" type="pres">
      <dgm:prSet presAssocID="{3909A9F0-176A-4BC5-9295-E666D80B1A83}" presName="parentText" presStyleLbl="node1" presStyleIdx="0" presStyleCnt="7">
        <dgm:presLayoutVars>
          <dgm:chMax val="0"/>
          <dgm:bulletEnabled val="1"/>
        </dgm:presLayoutVars>
      </dgm:prSet>
      <dgm:spPr/>
      <dgm:t>
        <a:bodyPr/>
        <a:lstStyle/>
        <a:p>
          <a:endParaRPr lang="zh-CN" altLang="en-US"/>
        </a:p>
      </dgm:t>
    </dgm:pt>
    <dgm:pt modelId="{4F429722-CC78-46B6-8BDD-51B0D46E6399}" type="pres">
      <dgm:prSet presAssocID="{0742B464-BEDF-4675-A4F9-199B110DE643}" presName="spacer" presStyleCnt="0"/>
      <dgm:spPr/>
    </dgm:pt>
    <dgm:pt modelId="{156FE2E2-656F-4F92-A8A9-66216D18F9E4}" type="pres">
      <dgm:prSet presAssocID="{B7497B35-7402-4EBD-92E0-B37844C6CD67}" presName="parentText" presStyleLbl="node1" presStyleIdx="1" presStyleCnt="7">
        <dgm:presLayoutVars>
          <dgm:chMax val="0"/>
          <dgm:bulletEnabled val="1"/>
        </dgm:presLayoutVars>
      </dgm:prSet>
      <dgm:spPr/>
      <dgm:t>
        <a:bodyPr/>
        <a:lstStyle/>
        <a:p>
          <a:endParaRPr lang="zh-CN" altLang="en-US"/>
        </a:p>
      </dgm:t>
    </dgm:pt>
    <dgm:pt modelId="{10ADE1B3-6971-418E-A7C1-54FA1FA2CA3C}" type="pres">
      <dgm:prSet presAssocID="{4EA41970-8A6B-47E6-8118-14CA447BD55C}" presName="spacer" presStyleCnt="0"/>
      <dgm:spPr/>
    </dgm:pt>
    <dgm:pt modelId="{4CB11339-94F7-44F6-AD4F-D1CCEF3566F0}" type="pres">
      <dgm:prSet presAssocID="{F7A5D61F-3F9E-4E1D-88BD-D192081ADF88}" presName="parentText" presStyleLbl="node1" presStyleIdx="2" presStyleCnt="7">
        <dgm:presLayoutVars>
          <dgm:chMax val="0"/>
          <dgm:bulletEnabled val="1"/>
        </dgm:presLayoutVars>
      </dgm:prSet>
      <dgm:spPr/>
      <dgm:t>
        <a:bodyPr/>
        <a:lstStyle/>
        <a:p>
          <a:endParaRPr lang="zh-CN" altLang="en-US"/>
        </a:p>
      </dgm:t>
    </dgm:pt>
    <dgm:pt modelId="{210BAC34-0645-4AC3-9B4C-BF31C01934C1}" type="pres">
      <dgm:prSet presAssocID="{F6903CFB-8215-46B6-8094-0BB8A6A5E541}" presName="spacer" presStyleCnt="0"/>
      <dgm:spPr/>
    </dgm:pt>
    <dgm:pt modelId="{41B7FA9E-B73C-4863-B6FE-50001879EE72}" type="pres">
      <dgm:prSet presAssocID="{948D7989-1A34-417A-A5F3-646C9B6DD32F}" presName="parentText" presStyleLbl="node1" presStyleIdx="3" presStyleCnt="7">
        <dgm:presLayoutVars>
          <dgm:chMax val="0"/>
          <dgm:bulletEnabled val="1"/>
        </dgm:presLayoutVars>
      </dgm:prSet>
      <dgm:spPr/>
      <dgm:t>
        <a:bodyPr/>
        <a:lstStyle/>
        <a:p>
          <a:endParaRPr lang="zh-CN" altLang="en-US"/>
        </a:p>
      </dgm:t>
    </dgm:pt>
    <dgm:pt modelId="{2CE7A7C1-2641-41D0-81B0-D066A25A3112}" type="pres">
      <dgm:prSet presAssocID="{5C57B87E-FCA0-44C3-BA3C-8D00804B94D5}" presName="spacer" presStyleCnt="0"/>
      <dgm:spPr/>
    </dgm:pt>
    <dgm:pt modelId="{E44343D1-14E0-4EFC-A520-9E76A8674868}" type="pres">
      <dgm:prSet presAssocID="{B0594BFA-95EC-49F6-871B-D4221B6A1D68}" presName="parentText" presStyleLbl="node1" presStyleIdx="4" presStyleCnt="7">
        <dgm:presLayoutVars>
          <dgm:chMax val="0"/>
          <dgm:bulletEnabled val="1"/>
        </dgm:presLayoutVars>
      </dgm:prSet>
      <dgm:spPr/>
      <dgm:t>
        <a:bodyPr/>
        <a:lstStyle/>
        <a:p>
          <a:endParaRPr lang="zh-CN" altLang="en-US"/>
        </a:p>
      </dgm:t>
    </dgm:pt>
    <dgm:pt modelId="{7F8DA13D-B0F2-4929-96E3-E68283909E81}" type="pres">
      <dgm:prSet presAssocID="{E20D65A1-98D1-44AD-BFA9-B064D477A8CE}" presName="spacer" presStyleCnt="0"/>
      <dgm:spPr/>
    </dgm:pt>
    <dgm:pt modelId="{18DECEA2-08E9-4BEE-89E4-B209764FC909}" type="pres">
      <dgm:prSet presAssocID="{119FA432-561D-45EF-99E5-545233B9FE9B}" presName="parentText" presStyleLbl="node1" presStyleIdx="5" presStyleCnt="7">
        <dgm:presLayoutVars>
          <dgm:chMax val="0"/>
          <dgm:bulletEnabled val="1"/>
        </dgm:presLayoutVars>
      </dgm:prSet>
      <dgm:spPr/>
      <dgm:t>
        <a:bodyPr/>
        <a:lstStyle/>
        <a:p>
          <a:endParaRPr lang="zh-CN" altLang="en-US"/>
        </a:p>
      </dgm:t>
    </dgm:pt>
    <dgm:pt modelId="{6AAB3DB5-90DB-400A-950D-16771D4733BF}" type="pres">
      <dgm:prSet presAssocID="{6100B2B0-351F-4D3B-AAD3-760B8E470843}" presName="spacer" presStyleCnt="0"/>
      <dgm:spPr/>
    </dgm:pt>
    <dgm:pt modelId="{DDD56487-A646-48C7-A4C0-95E9F0C5254B}" type="pres">
      <dgm:prSet presAssocID="{91378FA8-BE7A-458E-AF6E-72783A7A12E4}" presName="parentText" presStyleLbl="node1" presStyleIdx="6" presStyleCnt="7">
        <dgm:presLayoutVars>
          <dgm:chMax val="0"/>
          <dgm:bulletEnabled val="1"/>
        </dgm:presLayoutVars>
      </dgm:prSet>
      <dgm:spPr/>
      <dgm:t>
        <a:bodyPr/>
        <a:lstStyle/>
        <a:p>
          <a:endParaRPr lang="zh-CN" altLang="en-US"/>
        </a:p>
      </dgm:t>
    </dgm:pt>
  </dgm:ptLst>
  <dgm:cxnLst>
    <dgm:cxn modelId="{75FB9DB3-6BE6-4C49-8440-07B93F735578}" type="presOf" srcId="{119FA432-561D-45EF-99E5-545233B9FE9B}" destId="{18DECEA2-08E9-4BEE-89E4-B209764FC909}" srcOrd="0" destOrd="0" presId="urn:microsoft.com/office/officeart/2005/8/layout/vList2"/>
    <dgm:cxn modelId="{9ED2D690-7106-4B2F-AD3F-E87FA241F2D8}" srcId="{E921F4A9-EA74-4C02-9448-C08B9500E83F}" destId="{B0594BFA-95EC-49F6-871B-D4221B6A1D68}" srcOrd="4" destOrd="0" parTransId="{B3A9C0D1-E305-4D6F-BB0F-8B2F47EE5B45}" sibTransId="{E20D65A1-98D1-44AD-BFA9-B064D477A8CE}"/>
    <dgm:cxn modelId="{B56A09E2-9931-41FB-B462-5161F39480A9}" type="presOf" srcId="{F7A5D61F-3F9E-4E1D-88BD-D192081ADF88}" destId="{4CB11339-94F7-44F6-AD4F-D1CCEF3566F0}" srcOrd="0" destOrd="0" presId="urn:microsoft.com/office/officeart/2005/8/layout/vList2"/>
    <dgm:cxn modelId="{BFB8F16C-DEC7-489C-9FB4-14F488251370}" type="presOf" srcId="{B0594BFA-95EC-49F6-871B-D4221B6A1D68}" destId="{E44343D1-14E0-4EFC-A520-9E76A8674868}" srcOrd="0" destOrd="0" presId="urn:microsoft.com/office/officeart/2005/8/layout/vList2"/>
    <dgm:cxn modelId="{4C59CFC4-A1B3-42D9-8364-9DBB722CC25C}" type="presOf" srcId="{B7497B35-7402-4EBD-92E0-B37844C6CD67}" destId="{156FE2E2-656F-4F92-A8A9-66216D18F9E4}" srcOrd="0" destOrd="0" presId="urn:microsoft.com/office/officeart/2005/8/layout/vList2"/>
    <dgm:cxn modelId="{31DF6C5B-ECE3-449B-95C3-6D4C346A9361}" srcId="{E921F4A9-EA74-4C02-9448-C08B9500E83F}" destId="{F7A5D61F-3F9E-4E1D-88BD-D192081ADF88}" srcOrd="2" destOrd="0" parTransId="{605B5009-22E2-4A83-961B-3DEAEE07106D}" sibTransId="{F6903CFB-8215-46B6-8094-0BB8A6A5E541}"/>
    <dgm:cxn modelId="{50BCA759-EA40-490A-B5E2-6E2DBE80D18B}" type="presOf" srcId="{3909A9F0-176A-4BC5-9295-E666D80B1A83}" destId="{055C402F-D878-4D7D-943A-3349E0694248}" srcOrd="0" destOrd="0" presId="urn:microsoft.com/office/officeart/2005/8/layout/vList2"/>
    <dgm:cxn modelId="{49D3E988-F9D8-4D39-95E9-46D2889E6ACD}" type="presOf" srcId="{948D7989-1A34-417A-A5F3-646C9B6DD32F}" destId="{41B7FA9E-B73C-4863-B6FE-50001879EE72}" srcOrd="0" destOrd="0" presId="urn:microsoft.com/office/officeart/2005/8/layout/vList2"/>
    <dgm:cxn modelId="{C0AA5607-0DA2-46D8-86EE-CA45B9210643}" srcId="{E921F4A9-EA74-4C02-9448-C08B9500E83F}" destId="{B7497B35-7402-4EBD-92E0-B37844C6CD67}" srcOrd="1" destOrd="0" parTransId="{3B04E417-2ED5-4E0A-9194-B9881CD79139}" sibTransId="{4EA41970-8A6B-47E6-8118-14CA447BD55C}"/>
    <dgm:cxn modelId="{A81ACB03-595E-4174-86D0-2AA14D5DC46A}" srcId="{E921F4A9-EA74-4C02-9448-C08B9500E83F}" destId="{119FA432-561D-45EF-99E5-545233B9FE9B}" srcOrd="5" destOrd="0" parTransId="{6CE4B047-3C8A-4E4B-8CCA-6D65BC5633F1}" sibTransId="{6100B2B0-351F-4D3B-AAD3-760B8E470843}"/>
    <dgm:cxn modelId="{11D26E07-63CB-495F-BDF3-61586C0D86F0}" srcId="{E921F4A9-EA74-4C02-9448-C08B9500E83F}" destId="{3909A9F0-176A-4BC5-9295-E666D80B1A83}" srcOrd="0" destOrd="0" parTransId="{B29D5BB9-772A-403D-BCB9-0E3491759D07}" sibTransId="{0742B464-BEDF-4675-A4F9-199B110DE643}"/>
    <dgm:cxn modelId="{14B9925B-DAA8-43A8-B128-25F242E41B71}" srcId="{E921F4A9-EA74-4C02-9448-C08B9500E83F}" destId="{948D7989-1A34-417A-A5F3-646C9B6DD32F}" srcOrd="3" destOrd="0" parTransId="{FD105CF9-D9C1-48DA-865E-17EE917BEBDE}" sibTransId="{5C57B87E-FCA0-44C3-BA3C-8D00804B94D5}"/>
    <dgm:cxn modelId="{C8278AF2-ED40-4D11-9376-F7C639221043}" type="presOf" srcId="{E921F4A9-EA74-4C02-9448-C08B9500E83F}" destId="{703E04BB-F4B1-4E07-9AFE-DDDC89AE9D6B}" srcOrd="0" destOrd="0" presId="urn:microsoft.com/office/officeart/2005/8/layout/vList2"/>
    <dgm:cxn modelId="{29562CFD-840B-4B0A-8C04-05E324F2E751}" type="presOf" srcId="{91378FA8-BE7A-458E-AF6E-72783A7A12E4}" destId="{DDD56487-A646-48C7-A4C0-95E9F0C5254B}" srcOrd="0" destOrd="0" presId="urn:microsoft.com/office/officeart/2005/8/layout/vList2"/>
    <dgm:cxn modelId="{40CBAE1B-012E-44B9-AC88-29E553F9E260}" srcId="{E921F4A9-EA74-4C02-9448-C08B9500E83F}" destId="{91378FA8-BE7A-458E-AF6E-72783A7A12E4}" srcOrd="6" destOrd="0" parTransId="{BA382691-613B-42CE-8C2C-4B92B5B27673}" sibTransId="{43DAB6C5-B6A4-443E-97DE-3F6D6DDDAF1D}"/>
    <dgm:cxn modelId="{309BFDEB-E40F-49F5-BC70-BE6064CF5B94}" type="presParOf" srcId="{703E04BB-F4B1-4E07-9AFE-DDDC89AE9D6B}" destId="{055C402F-D878-4D7D-943A-3349E0694248}" srcOrd="0" destOrd="0" presId="urn:microsoft.com/office/officeart/2005/8/layout/vList2"/>
    <dgm:cxn modelId="{19259732-D923-4A76-B5D2-A67F64533F0B}" type="presParOf" srcId="{703E04BB-F4B1-4E07-9AFE-DDDC89AE9D6B}" destId="{4F429722-CC78-46B6-8BDD-51B0D46E6399}" srcOrd="1" destOrd="0" presId="urn:microsoft.com/office/officeart/2005/8/layout/vList2"/>
    <dgm:cxn modelId="{E555EAC7-40ED-4BDE-9143-7D1276DAF64B}" type="presParOf" srcId="{703E04BB-F4B1-4E07-9AFE-DDDC89AE9D6B}" destId="{156FE2E2-656F-4F92-A8A9-66216D18F9E4}" srcOrd="2" destOrd="0" presId="urn:microsoft.com/office/officeart/2005/8/layout/vList2"/>
    <dgm:cxn modelId="{49B21684-40AE-477A-A2A8-5CB84277BCF0}" type="presParOf" srcId="{703E04BB-F4B1-4E07-9AFE-DDDC89AE9D6B}" destId="{10ADE1B3-6971-418E-A7C1-54FA1FA2CA3C}" srcOrd="3" destOrd="0" presId="urn:microsoft.com/office/officeart/2005/8/layout/vList2"/>
    <dgm:cxn modelId="{43A69B49-F2FD-4870-A152-7BA6F4725E1B}" type="presParOf" srcId="{703E04BB-F4B1-4E07-9AFE-DDDC89AE9D6B}" destId="{4CB11339-94F7-44F6-AD4F-D1CCEF3566F0}" srcOrd="4" destOrd="0" presId="urn:microsoft.com/office/officeart/2005/8/layout/vList2"/>
    <dgm:cxn modelId="{8A380C4F-8085-4525-A195-A16718B88209}" type="presParOf" srcId="{703E04BB-F4B1-4E07-9AFE-DDDC89AE9D6B}" destId="{210BAC34-0645-4AC3-9B4C-BF31C01934C1}" srcOrd="5" destOrd="0" presId="urn:microsoft.com/office/officeart/2005/8/layout/vList2"/>
    <dgm:cxn modelId="{27F89C1E-8089-419F-B3CF-4DB96E2102EC}" type="presParOf" srcId="{703E04BB-F4B1-4E07-9AFE-DDDC89AE9D6B}" destId="{41B7FA9E-B73C-4863-B6FE-50001879EE72}" srcOrd="6" destOrd="0" presId="urn:microsoft.com/office/officeart/2005/8/layout/vList2"/>
    <dgm:cxn modelId="{7DDC0F65-4973-44A1-B595-59C2EB9B8F2C}" type="presParOf" srcId="{703E04BB-F4B1-4E07-9AFE-DDDC89AE9D6B}" destId="{2CE7A7C1-2641-41D0-81B0-D066A25A3112}" srcOrd="7" destOrd="0" presId="urn:microsoft.com/office/officeart/2005/8/layout/vList2"/>
    <dgm:cxn modelId="{A83364EF-9597-45FD-8145-B74CCDD6070E}" type="presParOf" srcId="{703E04BB-F4B1-4E07-9AFE-DDDC89AE9D6B}" destId="{E44343D1-14E0-4EFC-A520-9E76A8674868}" srcOrd="8" destOrd="0" presId="urn:microsoft.com/office/officeart/2005/8/layout/vList2"/>
    <dgm:cxn modelId="{E8FBFAD6-B560-4BB9-9FEF-8489FD62FF55}" type="presParOf" srcId="{703E04BB-F4B1-4E07-9AFE-DDDC89AE9D6B}" destId="{7F8DA13D-B0F2-4929-96E3-E68283909E81}" srcOrd="9" destOrd="0" presId="urn:microsoft.com/office/officeart/2005/8/layout/vList2"/>
    <dgm:cxn modelId="{6D9BDB17-2595-43B2-AB0E-441F03849915}" type="presParOf" srcId="{703E04BB-F4B1-4E07-9AFE-DDDC89AE9D6B}" destId="{18DECEA2-08E9-4BEE-89E4-B209764FC909}" srcOrd="10" destOrd="0" presId="urn:microsoft.com/office/officeart/2005/8/layout/vList2"/>
    <dgm:cxn modelId="{CB5FF842-4E31-468B-9418-B3801216AD1B}" type="presParOf" srcId="{703E04BB-F4B1-4E07-9AFE-DDDC89AE9D6B}" destId="{6AAB3DB5-90DB-400A-950D-16771D4733BF}" srcOrd="11" destOrd="0" presId="urn:microsoft.com/office/officeart/2005/8/layout/vList2"/>
    <dgm:cxn modelId="{D9FBE065-B992-4BA6-9A1C-4B8E511D4E08}" type="presParOf" srcId="{703E04BB-F4B1-4E07-9AFE-DDDC89AE9D6B}" destId="{DDD56487-A646-48C7-A4C0-95E9F0C5254B}"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59FADD-0A99-4592-B230-12FC4FA2969B}" type="doc">
      <dgm:prSet loTypeId="urn:microsoft.com/office/officeart/2005/8/layout/vList5" loCatId="list" qsTypeId="urn:microsoft.com/office/officeart/2005/8/quickstyle/simple2" qsCatId="simple" csTypeId="urn:microsoft.com/office/officeart/2005/8/colors/accent1_2" csCatId="accent1" phldr="1"/>
      <dgm:spPr/>
      <dgm:t>
        <a:bodyPr/>
        <a:lstStyle/>
        <a:p>
          <a:endParaRPr lang="zh-CN" altLang="en-US"/>
        </a:p>
      </dgm:t>
    </dgm:pt>
    <dgm:pt modelId="{48754826-E157-4E41-BE4D-FD756925503A}">
      <dgm:prSet phldrT="[文本]"/>
      <dgm:spPr/>
      <dgm:t>
        <a:bodyPr/>
        <a:lstStyle/>
        <a:p>
          <a:r>
            <a:rPr lang="zh-CN" dirty="0"/>
            <a:t>什么是数据库？</a:t>
          </a:r>
          <a:endParaRPr lang="zh-CN" altLang="en-US" dirty="0"/>
        </a:p>
      </dgm:t>
    </dgm:pt>
    <dgm:pt modelId="{D4175A87-F4B0-400B-BF68-5C21FD7AA469}" type="parTrans" cxnId="{92632AB0-439C-4E1F-B2D4-93DCAFB03F03}">
      <dgm:prSet/>
      <dgm:spPr/>
      <dgm:t>
        <a:bodyPr/>
        <a:lstStyle/>
        <a:p>
          <a:endParaRPr lang="zh-CN" altLang="en-US"/>
        </a:p>
      </dgm:t>
    </dgm:pt>
    <dgm:pt modelId="{6ADA6FCA-2D61-4C33-B1E6-B6D1F0BC3D0D}" type="sibTrans" cxnId="{92632AB0-439C-4E1F-B2D4-93DCAFB03F03}">
      <dgm:prSet/>
      <dgm:spPr/>
      <dgm:t>
        <a:bodyPr/>
        <a:lstStyle/>
        <a:p>
          <a:endParaRPr lang="zh-CN" altLang="en-US"/>
        </a:p>
      </dgm:t>
    </dgm:pt>
    <dgm:pt modelId="{56AA28D2-87BB-406F-8F3C-CA0CAA79D63F}">
      <dgm:prSet phldrT="[文本]" custT="1"/>
      <dgm:spPr/>
      <dgm:t>
        <a:bodyPr/>
        <a:lstStyle/>
        <a:p>
          <a:r>
            <a:rPr lang="zh-CN" altLang="en-US" sz="1200" b="0" i="0" dirty="0"/>
            <a:t>数据库是“按照数据结构来组织、存储和管理数据的仓库”。是一个长期存储在计算机内的、有组织的、可共享的、统一管理的大量数据的集合。（</a:t>
          </a:r>
          <a:r>
            <a:rPr lang="en-US" altLang="zh-CN" sz="1200" b="0" i="0" dirty="0"/>
            <a:t>DB</a:t>
          </a:r>
          <a:r>
            <a:rPr lang="zh-CN" altLang="en-US" sz="1200" b="0" i="0" dirty="0"/>
            <a:t>）</a:t>
          </a:r>
          <a:endParaRPr lang="zh-CN" altLang="en-US" sz="1200" dirty="0"/>
        </a:p>
      </dgm:t>
    </dgm:pt>
    <dgm:pt modelId="{6BFFD5F0-4009-4A73-AC0E-CEF60B73DA55}" type="parTrans" cxnId="{546C375C-4978-4B1A-B728-B1789016C773}">
      <dgm:prSet/>
      <dgm:spPr/>
      <dgm:t>
        <a:bodyPr/>
        <a:lstStyle/>
        <a:p>
          <a:endParaRPr lang="zh-CN" altLang="en-US"/>
        </a:p>
      </dgm:t>
    </dgm:pt>
    <dgm:pt modelId="{587247BE-AA93-4068-8776-F5F38B5E76FA}" type="sibTrans" cxnId="{546C375C-4978-4B1A-B728-B1789016C773}">
      <dgm:prSet/>
      <dgm:spPr/>
      <dgm:t>
        <a:bodyPr/>
        <a:lstStyle/>
        <a:p>
          <a:endParaRPr lang="zh-CN" altLang="en-US"/>
        </a:p>
      </dgm:t>
    </dgm:pt>
    <dgm:pt modelId="{DD335FD0-56A7-42F2-BF3A-B35E7998788B}">
      <dgm:prSet phldrT="[文本]"/>
      <dgm:spPr/>
      <dgm:t>
        <a:bodyPr/>
        <a:lstStyle/>
        <a:p>
          <a:r>
            <a:rPr lang="zh-CN" dirty="0"/>
            <a:t>为什么使用数据库</a:t>
          </a:r>
          <a:r>
            <a:rPr lang="zh-CN" altLang="en-US" dirty="0"/>
            <a:t>（优点）？</a:t>
          </a:r>
        </a:p>
      </dgm:t>
    </dgm:pt>
    <dgm:pt modelId="{56B59145-9739-49B7-9A30-0F770DA0F360}" type="parTrans" cxnId="{D1CF5815-9808-43ED-9CB7-B3925E31D285}">
      <dgm:prSet/>
      <dgm:spPr/>
      <dgm:t>
        <a:bodyPr/>
        <a:lstStyle/>
        <a:p>
          <a:endParaRPr lang="zh-CN" altLang="en-US"/>
        </a:p>
      </dgm:t>
    </dgm:pt>
    <dgm:pt modelId="{F0B48FDF-BD7D-4E06-AF9D-E0F407272E9F}" type="sibTrans" cxnId="{D1CF5815-9808-43ED-9CB7-B3925E31D285}">
      <dgm:prSet/>
      <dgm:spPr/>
      <dgm:t>
        <a:bodyPr/>
        <a:lstStyle/>
        <a:p>
          <a:endParaRPr lang="zh-CN" altLang="en-US"/>
        </a:p>
      </dgm:t>
    </dgm:pt>
    <dgm:pt modelId="{DB0A5229-E28D-4B30-9F51-987B2BDAE815}">
      <dgm:prSet phldrT="[文本]" custT="1"/>
      <dgm:spPr/>
      <dgm:t>
        <a:bodyPr/>
        <a:lstStyle/>
        <a:p>
          <a:r>
            <a:rPr lang="en-US" altLang="zh-CN" sz="800" b="0" i="0" dirty="0"/>
            <a:t>1</a:t>
          </a:r>
          <a:r>
            <a:rPr lang="zh-CN" altLang="en-US" sz="800" b="0" i="0" dirty="0"/>
            <a:t>、数据库可以结构化存储大量的数据信息，方便用户进行有效的检索和访问。</a:t>
          </a:r>
          <a:endParaRPr lang="zh-CN" altLang="en-US" sz="800" dirty="0"/>
        </a:p>
      </dgm:t>
    </dgm:pt>
    <dgm:pt modelId="{12DCDE46-2D0F-43CD-9320-10AA83AE69F3}" type="parTrans" cxnId="{F129DBCC-175B-413F-B544-4D06DEC790D2}">
      <dgm:prSet/>
      <dgm:spPr/>
      <dgm:t>
        <a:bodyPr/>
        <a:lstStyle/>
        <a:p>
          <a:endParaRPr lang="zh-CN" altLang="en-US"/>
        </a:p>
      </dgm:t>
    </dgm:pt>
    <dgm:pt modelId="{5030805E-7036-4F06-8E10-C85588E577D5}" type="sibTrans" cxnId="{F129DBCC-175B-413F-B544-4D06DEC790D2}">
      <dgm:prSet/>
      <dgm:spPr/>
      <dgm:t>
        <a:bodyPr/>
        <a:lstStyle/>
        <a:p>
          <a:endParaRPr lang="zh-CN" altLang="en-US"/>
        </a:p>
      </dgm:t>
    </dgm:pt>
    <dgm:pt modelId="{120685CE-E0C7-4693-AEE0-95612E4868C6}">
      <dgm:prSet phldrT="[文本]"/>
      <dgm:spPr/>
      <dgm:t>
        <a:bodyPr/>
        <a:lstStyle/>
        <a:p>
          <a:r>
            <a:rPr lang="en-US" dirty="0"/>
            <a:t>DB</a:t>
          </a:r>
          <a:r>
            <a:rPr lang="zh-CN" altLang="en-US" dirty="0"/>
            <a:t>、</a:t>
          </a:r>
          <a:r>
            <a:rPr lang="en-US" altLang="zh-CN" dirty="0"/>
            <a:t>DBS</a:t>
          </a:r>
          <a:r>
            <a:rPr lang="zh-CN" altLang="en-US" dirty="0"/>
            <a:t>和</a:t>
          </a:r>
          <a:r>
            <a:rPr lang="en-US" altLang="zh-CN" dirty="0"/>
            <a:t>DBMS</a:t>
          </a:r>
          <a:r>
            <a:rPr lang="zh-CN" altLang="en-US" dirty="0"/>
            <a:t>概念？</a:t>
          </a:r>
        </a:p>
      </dgm:t>
    </dgm:pt>
    <dgm:pt modelId="{D4AD6581-3505-4E52-9952-155CC5D9E47A}" type="parTrans" cxnId="{1E3C947D-D121-40C0-BDD3-6EBF370C9644}">
      <dgm:prSet/>
      <dgm:spPr/>
      <dgm:t>
        <a:bodyPr/>
        <a:lstStyle/>
        <a:p>
          <a:endParaRPr lang="zh-CN" altLang="en-US"/>
        </a:p>
      </dgm:t>
    </dgm:pt>
    <dgm:pt modelId="{00341550-7B4B-4A6D-8239-66837BCB8F70}" type="sibTrans" cxnId="{1E3C947D-D121-40C0-BDD3-6EBF370C9644}">
      <dgm:prSet/>
      <dgm:spPr/>
      <dgm:t>
        <a:bodyPr/>
        <a:lstStyle/>
        <a:p>
          <a:endParaRPr lang="zh-CN" altLang="en-US"/>
        </a:p>
      </dgm:t>
    </dgm:pt>
    <dgm:pt modelId="{409C1E23-92CC-4519-B39F-DDFCB0EF9AC2}">
      <dgm:prSet phldrT="[文本]" custT="1"/>
      <dgm:spPr/>
      <dgm:t>
        <a:bodyPr/>
        <a:lstStyle/>
        <a:p>
          <a:r>
            <a:rPr lang="en-US" altLang="zh-CN" sz="1000" dirty="0"/>
            <a:t>DB(</a:t>
          </a:r>
          <a:r>
            <a:rPr lang="en-US" sz="1000" b="0" i="0" dirty="0" err="1"/>
            <a:t>DataBase</a:t>
          </a:r>
          <a:r>
            <a:rPr lang="en-US" sz="1000" b="0" i="0" dirty="0"/>
            <a:t>) </a:t>
          </a:r>
          <a:r>
            <a:rPr lang="zh-CN" altLang="en-US" sz="1000" b="0" i="0" dirty="0"/>
            <a:t>同上</a:t>
          </a:r>
          <a:endParaRPr lang="zh-CN" altLang="en-US" sz="1000" dirty="0"/>
        </a:p>
      </dgm:t>
    </dgm:pt>
    <dgm:pt modelId="{7B10D4E2-C9BF-4458-BA0B-FEC07DCCF342}" type="parTrans" cxnId="{30F88F56-CFE4-4EDC-9FDE-B6A375869AFB}">
      <dgm:prSet/>
      <dgm:spPr/>
      <dgm:t>
        <a:bodyPr/>
        <a:lstStyle/>
        <a:p>
          <a:endParaRPr lang="zh-CN" altLang="en-US"/>
        </a:p>
      </dgm:t>
    </dgm:pt>
    <dgm:pt modelId="{B2B46A97-1977-4929-858F-C94FB7AB4D8C}" type="sibTrans" cxnId="{30F88F56-CFE4-4EDC-9FDE-B6A375869AFB}">
      <dgm:prSet/>
      <dgm:spPr/>
      <dgm:t>
        <a:bodyPr/>
        <a:lstStyle/>
        <a:p>
          <a:endParaRPr lang="zh-CN" altLang="en-US"/>
        </a:p>
      </dgm:t>
    </dgm:pt>
    <dgm:pt modelId="{203F523C-22FC-43B6-A321-69F27B593B40}">
      <dgm:prSet phldrT="[文本]"/>
      <dgm:spPr/>
      <dgm:t>
        <a:bodyPr/>
        <a:lstStyle/>
        <a:p>
          <a:r>
            <a:rPr lang="zh-CN" dirty="0"/>
            <a:t>数据库分类及其主流数据库？</a:t>
          </a:r>
          <a:endParaRPr lang="zh-CN" altLang="en-US" dirty="0"/>
        </a:p>
      </dgm:t>
    </dgm:pt>
    <dgm:pt modelId="{229C9006-44C7-4B79-836D-15E98C7C3796}" type="parTrans" cxnId="{FA04C973-273C-447F-B6AC-C76C9455F10B}">
      <dgm:prSet/>
      <dgm:spPr/>
      <dgm:t>
        <a:bodyPr/>
        <a:lstStyle/>
        <a:p>
          <a:endParaRPr lang="zh-CN" altLang="en-US"/>
        </a:p>
      </dgm:t>
    </dgm:pt>
    <dgm:pt modelId="{CF5C18BB-2F7F-434B-BC4A-36F8ADBD11BD}" type="sibTrans" cxnId="{FA04C973-273C-447F-B6AC-C76C9455F10B}">
      <dgm:prSet/>
      <dgm:spPr/>
      <dgm:t>
        <a:bodyPr/>
        <a:lstStyle/>
        <a:p>
          <a:endParaRPr lang="zh-CN" altLang="en-US"/>
        </a:p>
      </dgm:t>
    </dgm:pt>
    <dgm:pt modelId="{1FA38943-6A46-403E-A614-4573680F59F1}">
      <dgm:prSet/>
      <dgm:spPr/>
      <dgm:t>
        <a:bodyPr/>
        <a:lstStyle/>
        <a:p>
          <a:r>
            <a:rPr lang="zh-CN" altLang="en-US" dirty="0"/>
            <a:t>关系型数据库：可保存各种关系数据，数据以表格形式存储，字段关联数据，易于理解</a:t>
          </a:r>
        </a:p>
      </dgm:t>
    </dgm:pt>
    <dgm:pt modelId="{1180C439-7735-4D04-9E3B-E5AE8003648C}" type="parTrans" cxnId="{7BD2B5B7-E655-4FA0-AC20-0BDE9074D59F}">
      <dgm:prSet/>
      <dgm:spPr/>
      <dgm:t>
        <a:bodyPr/>
        <a:lstStyle/>
        <a:p>
          <a:endParaRPr lang="zh-CN" altLang="en-US"/>
        </a:p>
      </dgm:t>
    </dgm:pt>
    <dgm:pt modelId="{9EE300D6-0D2F-41FD-9884-6A84BF327629}" type="sibTrans" cxnId="{7BD2B5B7-E655-4FA0-AC20-0BDE9074D59F}">
      <dgm:prSet/>
      <dgm:spPr/>
      <dgm:t>
        <a:bodyPr/>
        <a:lstStyle/>
        <a:p>
          <a:endParaRPr lang="zh-CN" altLang="en-US"/>
        </a:p>
      </dgm:t>
    </dgm:pt>
    <dgm:pt modelId="{7DBCB554-35DF-4EC7-8093-91098033F906}">
      <dgm:prSet phldrT="[文本]" custT="1"/>
      <dgm:spPr/>
      <dgm:t>
        <a:bodyPr/>
        <a:lstStyle/>
        <a:p>
          <a:r>
            <a:rPr lang="en-US" altLang="zh-CN" sz="800" b="0" i="0" dirty="0"/>
            <a:t>2</a:t>
          </a:r>
          <a:r>
            <a:rPr lang="zh-CN" altLang="en-US" sz="800" b="0" i="0" dirty="0"/>
            <a:t>、数据库可以有效地保持数据信息的一致性、完整性、降低数据冗余。</a:t>
          </a:r>
          <a:endParaRPr lang="zh-CN" altLang="en-US" sz="800" dirty="0"/>
        </a:p>
      </dgm:t>
    </dgm:pt>
    <dgm:pt modelId="{2B694650-64D1-44C8-99B3-6BA0B562A75B}" type="parTrans" cxnId="{C06ED24A-3AD4-48C7-BC9F-24D4F03874CB}">
      <dgm:prSet/>
      <dgm:spPr/>
      <dgm:t>
        <a:bodyPr/>
        <a:lstStyle/>
        <a:p>
          <a:endParaRPr lang="zh-CN" altLang="en-US"/>
        </a:p>
      </dgm:t>
    </dgm:pt>
    <dgm:pt modelId="{D721F0F4-7D0A-43E7-B48F-BFB16F5E106B}" type="sibTrans" cxnId="{C06ED24A-3AD4-48C7-BC9F-24D4F03874CB}">
      <dgm:prSet/>
      <dgm:spPr/>
      <dgm:t>
        <a:bodyPr/>
        <a:lstStyle/>
        <a:p>
          <a:endParaRPr lang="zh-CN" altLang="en-US"/>
        </a:p>
      </dgm:t>
    </dgm:pt>
    <dgm:pt modelId="{65F33846-F9BE-474E-BDC2-F3233A6418A5}">
      <dgm:prSet phldrT="[文本]" custT="1"/>
      <dgm:spPr/>
      <dgm:t>
        <a:bodyPr/>
        <a:lstStyle/>
        <a:p>
          <a:r>
            <a:rPr lang="en-US" altLang="zh-CN" sz="800" dirty="0"/>
            <a:t>3</a:t>
          </a:r>
          <a:r>
            <a:rPr lang="zh-CN" altLang="en-US" sz="800" dirty="0"/>
            <a:t>、</a:t>
          </a:r>
          <a:r>
            <a:rPr lang="zh-CN" altLang="en-US" sz="800" b="0" i="0" dirty="0"/>
            <a:t>数据库可以满足应用的共享和安全方面的要求，把数据放在数据库中在很多情况下也是出于安全的考虑。</a:t>
          </a:r>
          <a:endParaRPr lang="zh-CN" altLang="en-US" sz="800" dirty="0"/>
        </a:p>
      </dgm:t>
    </dgm:pt>
    <dgm:pt modelId="{27ADC921-10A2-4F97-BA18-621C1A16C298}" type="parTrans" cxnId="{EDD3DD71-5912-4C9D-966C-C1388771DE37}">
      <dgm:prSet/>
      <dgm:spPr/>
      <dgm:t>
        <a:bodyPr/>
        <a:lstStyle/>
        <a:p>
          <a:endParaRPr lang="zh-CN" altLang="en-US"/>
        </a:p>
      </dgm:t>
    </dgm:pt>
    <dgm:pt modelId="{85BA90B8-3262-4A18-AD0E-8AE43579C091}" type="sibTrans" cxnId="{EDD3DD71-5912-4C9D-966C-C1388771DE37}">
      <dgm:prSet/>
      <dgm:spPr/>
      <dgm:t>
        <a:bodyPr/>
        <a:lstStyle/>
        <a:p>
          <a:endParaRPr lang="zh-CN" altLang="en-US"/>
        </a:p>
      </dgm:t>
    </dgm:pt>
    <dgm:pt modelId="{4B9CAD07-65D5-410C-AD7D-80219011D9E3}">
      <dgm:prSet phldrT="[文本]" custT="1"/>
      <dgm:spPr/>
      <dgm:t>
        <a:bodyPr/>
        <a:lstStyle/>
        <a:p>
          <a:r>
            <a:rPr lang="en-US" altLang="zh-CN" sz="800" dirty="0"/>
            <a:t>4</a:t>
          </a:r>
          <a:r>
            <a:rPr lang="zh-CN" altLang="en-US" sz="800" dirty="0"/>
            <a:t>、</a:t>
          </a:r>
          <a:r>
            <a:rPr lang="zh-CN" altLang="en-US" sz="800" b="0" i="0" dirty="0"/>
            <a:t>数据库技术能够方便智能化地分析，产生新的有用信息。</a:t>
          </a:r>
          <a:endParaRPr lang="zh-CN" altLang="en-US" sz="800" dirty="0"/>
        </a:p>
      </dgm:t>
    </dgm:pt>
    <dgm:pt modelId="{6F743D70-780C-4182-92A6-E5925293D21C}" type="parTrans" cxnId="{CF9B44E8-AB1A-413C-A5CF-4E578BAD5CB9}">
      <dgm:prSet/>
      <dgm:spPr/>
      <dgm:t>
        <a:bodyPr/>
        <a:lstStyle/>
        <a:p>
          <a:endParaRPr lang="zh-CN" altLang="en-US"/>
        </a:p>
      </dgm:t>
    </dgm:pt>
    <dgm:pt modelId="{9CFD796B-09DD-47B0-A8A1-A1E765A0B273}" type="sibTrans" cxnId="{CF9B44E8-AB1A-413C-A5CF-4E578BAD5CB9}">
      <dgm:prSet/>
      <dgm:spPr/>
      <dgm:t>
        <a:bodyPr/>
        <a:lstStyle/>
        <a:p>
          <a:endParaRPr lang="zh-CN" altLang="en-US"/>
        </a:p>
      </dgm:t>
    </dgm:pt>
    <dgm:pt modelId="{8B7CD07A-0112-4FE7-A62D-3186522AB26C}">
      <dgm:prSet phldrT="[文本]" custT="1"/>
      <dgm:spPr/>
      <dgm:t>
        <a:bodyPr/>
        <a:lstStyle/>
        <a:p>
          <a:r>
            <a:rPr lang="en-US" altLang="zh-CN" sz="1000" dirty="0"/>
            <a:t>DBMS(</a:t>
          </a:r>
          <a:r>
            <a:rPr lang="en-US" sz="1000" b="0" i="0" dirty="0" err="1"/>
            <a:t>DataBase</a:t>
          </a:r>
          <a:r>
            <a:rPr lang="en-US" sz="1000" b="0" i="0" dirty="0"/>
            <a:t> Management System)</a:t>
          </a:r>
          <a:r>
            <a:rPr lang="zh-CN" altLang="en-US" sz="1000" b="0" i="0" dirty="0"/>
            <a:t>，可对多个数据库进行管理，如</a:t>
          </a:r>
          <a:r>
            <a:rPr lang="en-US" altLang="zh-CN" sz="1000" b="0" i="0" dirty="0"/>
            <a:t>oracle</a:t>
          </a:r>
          <a:r>
            <a:rPr lang="zh-CN" altLang="en-US" sz="1000" b="0" i="0" dirty="0"/>
            <a:t>，</a:t>
          </a:r>
          <a:r>
            <a:rPr lang="en-US" altLang="zh-CN" sz="1000" b="0" i="0" dirty="0" err="1"/>
            <a:t>mysql</a:t>
          </a:r>
          <a:endParaRPr lang="zh-CN" altLang="en-US" sz="1000" dirty="0"/>
        </a:p>
      </dgm:t>
    </dgm:pt>
    <dgm:pt modelId="{AFEE025A-5E29-4A31-8FB7-E4DBA83935DE}" type="parTrans" cxnId="{944BDE7D-100E-49CF-9ECB-A96EC95D6B76}">
      <dgm:prSet/>
      <dgm:spPr/>
      <dgm:t>
        <a:bodyPr/>
        <a:lstStyle/>
        <a:p>
          <a:endParaRPr lang="zh-CN" altLang="en-US"/>
        </a:p>
      </dgm:t>
    </dgm:pt>
    <dgm:pt modelId="{DA092A50-BDA5-4751-833F-FD725D476131}" type="sibTrans" cxnId="{944BDE7D-100E-49CF-9ECB-A96EC95D6B76}">
      <dgm:prSet/>
      <dgm:spPr/>
      <dgm:t>
        <a:bodyPr/>
        <a:lstStyle/>
        <a:p>
          <a:endParaRPr lang="zh-CN" altLang="en-US"/>
        </a:p>
      </dgm:t>
    </dgm:pt>
    <dgm:pt modelId="{F9A3780E-A563-4FD1-A9AE-84B7B46DD7AC}">
      <dgm:prSet phldrT="[文本]" custT="1"/>
      <dgm:spPr/>
      <dgm:t>
        <a:bodyPr/>
        <a:lstStyle/>
        <a:p>
          <a:r>
            <a:rPr lang="en-US" altLang="zh-CN" sz="1000" dirty="0"/>
            <a:t>DBS(</a:t>
          </a:r>
          <a:r>
            <a:rPr lang="en-US" sz="1000" b="0" i="0" dirty="0" err="1"/>
            <a:t>DataBase</a:t>
          </a:r>
          <a:r>
            <a:rPr lang="en-US" sz="1000" b="0" i="0" dirty="0"/>
            <a:t> System)</a:t>
          </a:r>
          <a:r>
            <a:rPr lang="zh-CN" altLang="en-US" sz="1000" b="0" i="0" dirty="0"/>
            <a:t>，它是更大的概念，包括了数据库、数据库管理系统以及数据库管理人员 </a:t>
          </a:r>
          <a:r>
            <a:rPr lang="en-US" altLang="zh-CN" sz="1000" b="0" i="0" dirty="0"/>
            <a:t>DBA</a:t>
          </a:r>
          <a:endParaRPr lang="zh-CN" altLang="en-US" sz="1000" dirty="0"/>
        </a:p>
      </dgm:t>
    </dgm:pt>
    <dgm:pt modelId="{7E069FB5-5DFD-4498-99FD-0919B037D13F}" type="parTrans" cxnId="{E9615B9F-15DF-403E-A71E-128B1C6921F5}">
      <dgm:prSet/>
      <dgm:spPr/>
      <dgm:t>
        <a:bodyPr/>
        <a:lstStyle/>
        <a:p>
          <a:endParaRPr lang="zh-CN" altLang="en-US"/>
        </a:p>
      </dgm:t>
    </dgm:pt>
    <dgm:pt modelId="{FECFCD8F-47F7-4E4F-90AF-CF853764F7C1}" type="sibTrans" cxnId="{E9615B9F-15DF-403E-A71E-128B1C6921F5}">
      <dgm:prSet/>
      <dgm:spPr/>
      <dgm:t>
        <a:bodyPr/>
        <a:lstStyle/>
        <a:p>
          <a:endParaRPr lang="zh-CN" altLang="en-US"/>
        </a:p>
      </dgm:t>
    </dgm:pt>
    <dgm:pt modelId="{E33B8443-C9E1-4F84-99E0-AC35E91AAE89}">
      <dgm:prSet/>
      <dgm:spPr/>
      <dgm:t>
        <a:bodyPr/>
        <a:lstStyle/>
        <a:p>
          <a:r>
            <a:rPr lang="zh-CN" altLang="en-US" dirty="0"/>
            <a:t>非关系型数据库：也被成为</a:t>
          </a:r>
          <a:r>
            <a:rPr lang="en-US" altLang="zh-CN" dirty="0"/>
            <a:t>NoSQL</a:t>
          </a:r>
          <a:r>
            <a:rPr lang="zh-CN" altLang="en-US" dirty="0"/>
            <a:t>数据库，主要种类有以下几种：</a:t>
          </a:r>
        </a:p>
      </dgm:t>
    </dgm:pt>
    <dgm:pt modelId="{3EEDFAD5-1FFC-4FE3-BE3F-E6E4F50BADB8}" type="parTrans" cxnId="{D2A36582-DCE6-46F0-8B90-A3B2E0D0B8FB}">
      <dgm:prSet/>
      <dgm:spPr/>
      <dgm:t>
        <a:bodyPr/>
        <a:lstStyle/>
        <a:p>
          <a:endParaRPr lang="zh-CN" altLang="en-US"/>
        </a:p>
      </dgm:t>
    </dgm:pt>
    <dgm:pt modelId="{028CE55C-8E2A-495C-8347-BBF4F504CF62}" type="sibTrans" cxnId="{D2A36582-DCE6-46F0-8B90-A3B2E0D0B8FB}">
      <dgm:prSet/>
      <dgm:spPr/>
      <dgm:t>
        <a:bodyPr/>
        <a:lstStyle/>
        <a:p>
          <a:endParaRPr lang="zh-CN" altLang="en-US"/>
        </a:p>
      </dgm:t>
    </dgm:pt>
    <dgm:pt modelId="{7FDD51F0-74BA-46C8-8AED-07D965C21E63}">
      <dgm:prSet/>
      <dgm:spPr/>
      <dgm:t>
        <a:bodyPr/>
        <a:lstStyle/>
        <a:p>
          <a:pPr>
            <a:buNone/>
          </a:pPr>
          <a:r>
            <a:rPr lang="en-US" altLang="zh-CN" b="0" dirty="0"/>
            <a:t>2</a:t>
          </a:r>
          <a:r>
            <a:rPr lang="zh-CN" altLang="en-US" b="0" dirty="0"/>
            <a:t>、列存储数据库又称为面向可扩展性的分布式数据库，</a:t>
          </a:r>
          <a:r>
            <a:rPr lang="zh-CN" altLang="en-US" b="0" i="0" dirty="0"/>
            <a:t>适合于大批量的数据处理，只查询涉及的列（大量降低</a:t>
          </a:r>
          <a:r>
            <a:rPr lang="en-US" altLang="zh-CN" b="0" i="0" dirty="0"/>
            <a:t>IO</a:t>
          </a:r>
          <a:r>
            <a:rPr lang="zh-CN" altLang="en-US" b="0" i="0" dirty="0"/>
            <a:t>），如</a:t>
          </a:r>
          <a:r>
            <a:rPr lang="en-US" altLang="zh-CN" b="0" i="0" dirty="0" err="1"/>
            <a:t>Hbase</a:t>
          </a:r>
          <a:r>
            <a:rPr lang="zh-CN" altLang="en-US" b="0" i="0" dirty="0"/>
            <a:t>，</a:t>
          </a:r>
          <a:r>
            <a:rPr lang="en-US" altLang="zh-CN" b="0" i="0" dirty="0"/>
            <a:t>Vertica</a:t>
          </a:r>
          <a:endParaRPr lang="zh-CN" altLang="en-US" b="0" dirty="0"/>
        </a:p>
      </dgm:t>
    </dgm:pt>
    <dgm:pt modelId="{7F618F8C-497A-4322-A78A-AE0CA06B1628}" type="parTrans" cxnId="{16A767B1-2A78-4C42-AD0A-1129431A94C7}">
      <dgm:prSet/>
      <dgm:spPr/>
      <dgm:t>
        <a:bodyPr/>
        <a:lstStyle/>
        <a:p>
          <a:endParaRPr lang="zh-CN" altLang="en-US"/>
        </a:p>
      </dgm:t>
    </dgm:pt>
    <dgm:pt modelId="{95DB76AC-2965-4BD2-BBD4-0CC999FA2D88}" type="sibTrans" cxnId="{16A767B1-2A78-4C42-AD0A-1129431A94C7}">
      <dgm:prSet/>
      <dgm:spPr/>
      <dgm:t>
        <a:bodyPr/>
        <a:lstStyle/>
        <a:p>
          <a:endParaRPr lang="zh-CN" altLang="en-US"/>
        </a:p>
      </dgm:t>
    </dgm:pt>
    <dgm:pt modelId="{179C2224-D512-42B5-A5C7-6DF86E1F749F}">
      <dgm:prSet/>
      <dgm:spPr/>
      <dgm:t>
        <a:bodyPr/>
        <a:lstStyle/>
        <a:p>
          <a:pPr>
            <a:buNone/>
          </a:pPr>
          <a:r>
            <a:rPr lang="en-US" altLang="zh-CN" b="0" i="0" dirty="0"/>
            <a:t>3</a:t>
          </a:r>
          <a:r>
            <a:rPr lang="zh-CN" altLang="en-US" b="0" i="0" dirty="0"/>
            <a:t>、面向文档数据库：将数据保存到类似</a:t>
          </a:r>
          <a:r>
            <a:rPr lang="en-US" altLang="zh-CN" b="0" i="0" dirty="0"/>
            <a:t>XML</a:t>
          </a:r>
          <a:r>
            <a:rPr lang="zh-CN" altLang="en-US" b="0" i="0" dirty="0"/>
            <a:t>，</a:t>
          </a:r>
          <a:r>
            <a:rPr lang="en-US" altLang="zh-CN" b="0" i="0" dirty="0"/>
            <a:t>JSON</a:t>
          </a:r>
          <a:r>
            <a:rPr lang="zh-CN" altLang="en-US" b="0" i="0" dirty="0"/>
            <a:t>等格式的文档中，记录以文档的形式存在，互不关联，如</a:t>
          </a:r>
          <a:r>
            <a:rPr lang="en-US" altLang="zh-CN" b="0" i="0" dirty="0"/>
            <a:t>MongoDB</a:t>
          </a:r>
          <a:endParaRPr lang="zh-CN" altLang="en-US" b="0" dirty="0"/>
        </a:p>
      </dgm:t>
    </dgm:pt>
    <dgm:pt modelId="{1FC1CE9C-CF4D-47F1-B29C-8BFCD899C179}" type="parTrans" cxnId="{6E772FFB-2A55-414D-ACB7-CFCBF8E8864B}">
      <dgm:prSet/>
      <dgm:spPr/>
      <dgm:t>
        <a:bodyPr/>
        <a:lstStyle/>
        <a:p>
          <a:endParaRPr lang="zh-CN" altLang="en-US"/>
        </a:p>
      </dgm:t>
    </dgm:pt>
    <dgm:pt modelId="{968B7B1E-83BD-4FB9-B090-B9A91F79B619}" type="sibTrans" cxnId="{6E772FFB-2A55-414D-ACB7-CFCBF8E8864B}">
      <dgm:prSet/>
      <dgm:spPr/>
      <dgm:t>
        <a:bodyPr/>
        <a:lstStyle/>
        <a:p>
          <a:endParaRPr lang="zh-CN" altLang="en-US"/>
        </a:p>
      </dgm:t>
    </dgm:pt>
    <dgm:pt modelId="{9F14E985-83C4-4A8E-BCEC-7CCCA216760F}">
      <dgm:prSet/>
      <dgm:spPr/>
      <dgm:t>
        <a:bodyPr/>
        <a:lstStyle/>
        <a:p>
          <a:pPr>
            <a:buNone/>
          </a:pPr>
          <a:r>
            <a:rPr lang="en-US" altLang="zh-CN" b="0" i="0" dirty="0"/>
            <a:t>1</a:t>
          </a:r>
          <a:r>
            <a:rPr lang="zh-CN" altLang="en-US" b="0" i="0" dirty="0"/>
            <a:t>、键值（</a:t>
          </a:r>
          <a:r>
            <a:rPr lang="en-US" altLang="zh-CN" b="0" i="0" dirty="0"/>
            <a:t>Key-Value</a:t>
          </a:r>
          <a:r>
            <a:rPr lang="zh-CN" altLang="en-US" b="0" i="0" dirty="0"/>
            <a:t>）存储数据库：键值数据库主要是使用一个哈希表，个表中有一个特定的键和一个指针指向特定的数据，如</a:t>
          </a:r>
          <a:r>
            <a:rPr lang="en-US" altLang="zh-CN" b="0" i="0" dirty="0"/>
            <a:t>Redis</a:t>
          </a:r>
          <a:endParaRPr lang="zh-CN" altLang="en-US" dirty="0"/>
        </a:p>
      </dgm:t>
    </dgm:pt>
    <dgm:pt modelId="{C3188BB0-7BF9-4717-9F63-4E2156630478}" type="parTrans" cxnId="{822150C4-7CB8-4E10-878C-095535EF5165}">
      <dgm:prSet/>
      <dgm:spPr/>
      <dgm:t>
        <a:bodyPr/>
        <a:lstStyle/>
        <a:p>
          <a:endParaRPr lang="zh-CN" altLang="en-US"/>
        </a:p>
      </dgm:t>
    </dgm:pt>
    <dgm:pt modelId="{D5B31671-645E-4FE8-8B70-14AB25CC56D4}" type="sibTrans" cxnId="{822150C4-7CB8-4E10-878C-095535EF5165}">
      <dgm:prSet/>
      <dgm:spPr/>
      <dgm:t>
        <a:bodyPr/>
        <a:lstStyle/>
        <a:p>
          <a:endParaRPr lang="zh-CN" altLang="en-US"/>
        </a:p>
      </dgm:t>
    </dgm:pt>
    <dgm:pt modelId="{96934793-5B63-488C-A865-9116DE7FCDDF}" type="pres">
      <dgm:prSet presAssocID="{B859FADD-0A99-4592-B230-12FC4FA2969B}" presName="Name0" presStyleCnt="0">
        <dgm:presLayoutVars>
          <dgm:dir/>
          <dgm:animLvl val="lvl"/>
          <dgm:resizeHandles val="exact"/>
        </dgm:presLayoutVars>
      </dgm:prSet>
      <dgm:spPr/>
      <dgm:t>
        <a:bodyPr/>
        <a:lstStyle/>
        <a:p>
          <a:endParaRPr lang="zh-CN" altLang="en-US"/>
        </a:p>
      </dgm:t>
    </dgm:pt>
    <dgm:pt modelId="{62D93D5D-1957-4FA4-A22B-6B79647B46B1}" type="pres">
      <dgm:prSet presAssocID="{48754826-E157-4E41-BE4D-FD756925503A}" presName="linNode" presStyleCnt="0"/>
      <dgm:spPr/>
    </dgm:pt>
    <dgm:pt modelId="{4C439B92-C122-4FEA-B233-0AD1D593EAE0}" type="pres">
      <dgm:prSet presAssocID="{48754826-E157-4E41-BE4D-FD756925503A}" presName="parentText" presStyleLbl="node1" presStyleIdx="0" presStyleCnt="4">
        <dgm:presLayoutVars>
          <dgm:chMax val="1"/>
          <dgm:bulletEnabled val="1"/>
        </dgm:presLayoutVars>
      </dgm:prSet>
      <dgm:spPr/>
      <dgm:t>
        <a:bodyPr/>
        <a:lstStyle/>
        <a:p>
          <a:endParaRPr lang="zh-CN" altLang="en-US"/>
        </a:p>
      </dgm:t>
    </dgm:pt>
    <dgm:pt modelId="{4ACC95F8-C4E6-477F-A019-9C357B2700B3}" type="pres">
      <dgm:prSet presAssocID="{48754826-E157-4E41-BE4D-FD756925503A}" presName="descendantText" presStyleLbl="alignAccFollowNode1" presStyleIdx="0" presStyleCnt="4">
        <dgm:presLayoutVars>
          <dgm:bulletEnabled val="1"/>
        </dgm:presLayoutVars>
      </dgm:prSet>
      <dgm:spPr/>
      <dgm:t>
        <a:bodyPr/>
        <a:lstStyle/>
        <a:p>
          <a:endParaRPr lang="zh-CN" altLang="en-US"/>
        </a:p>
      </dgm:t>
    </dgm:pt>
    <dgm:pt modelId="{EBB68832-3E59-4437-B0BB-2AB34CAFF225}" type="pres">
      <dgm:prSet presAssocID="{6ADA6FCA-2D61-4C33-B1E6-B6D1F0BC3D0D}" presName="sp" presStyleCnt="0"/>
      <dgm:spPr/>
    </dgm:pt>
    <dgm:pt modelId="{7EA90421-EAE8-4249-9553-C7496399AECA}" type="pres">
      <dgm:prSet presAssocID="{DD335FD0-56A7-42F2-BF3A-B35E7998788B}" presName="linNode" presStyleCnt="0"/>
      <dgm:spPr/>
    </dgm:pt>
    <dgm:pt modelId="{D5308297-E3B1-4DA9-9A30-CCE88D424EBC}" type="pres">
      <dgm:prSet presAssocID="{DD335FD0-56A7-42F2-BF3A-B35E7998788B}" presName="parentText" presStyleLbl="node1" presStyleIdx="1" presStyleCnt="4">
        <dgm:presLayoutVars>
          <dgm:chMax val="1"/>
          <dgm:bulletEnabled val="1"/>
        </dgm:presLayoutVars>
      </dgm:prSet>
      <dgm:spPr/>
      <dgm:t>
        <a:bodyPr/>
        <a:lstStyle/>
        <a:p>
          <a:endParaRPr lang="zh-CN" altLang="en-US"/>
        </a:p>
      </dgm:t>
    </dgm:pt>
    <dgm:pt modelId="{61205DD3-D01C-45E6-BCE3-BD57EE2F4300}" type="pres">
      <dgm:prSet presAssocID="{DD335FD0-56A7-42F2-BF3A-B35E7998788B}" presName="descendantText" presStyleLbl="alignAccFollowNode1" presStyleIdx="1" presStyleCnt="4">
        <dgm:presLayoutVars>
          <dgm:bulletEnabled val="1"/>
        </dgm:presLayoutVars>
      </dgm:prSet>
      <dgm:spPr/>
      <dgm:t>
        <a:bodyPr/>
        <a:lstStyle/>
        <a:p>
          <a:endParaRPr lang="zh-CN" altLang="en-US"/>
        </a:p>
      </dgm:t>
    </dgm:pt>
    <dgm:pt modelId="{AC11D726-D627-466E-8573-20FCBB2FEC0D}" type="pres">
      <dgm:prSet presAssocID="{F0B48FDF-BD7D-4E06-AF9D-E0F407272E9F}" presName="sp" presStyleCnt="0"/>
      <dgm:spPr/>
    </dgm:pt>
    <dgm:pt modelId="{F48DB055-13C8-4FB6-B87B-81A2B034BFDC}" type="pres">
      <dgm:prSet presAssocID="{120685CE-E0C7-4693-AEE0-95612E4868C6}" presName="linNode" presStyleCnt="0"/>
      <dgm:spPr/>
    </dgm:pt>
    <dgm:pt modelId="{5E882D8A-A8A0-4EDD-809B-D925FE2883DF}" type="pres">
      <dgm:prSet presAssocID="{120685CE-E0C7-4693-AEE0-95612E4868C6}" presName="parentText" presStyleLbl="node1" presStyleIdx="2" presStyleCnt="4">
        <dgm:presLayoutVars>
          <dgm:chMax val="1"/>
          <dgm:bulletEnabled val="1"/>
        </dgm:presLayoutVars>
      </dgm:prSet>
      <dgm:spPr/>
      <dgm:t>
        <a:bodyPr/>
        <a:lstStyle/>
        <a:p>
          <a:endParaRPr lang="zh-CN" altLang="en-US"/>
        </a:p>
      </dgm:t>
    </dgm:pt>
    <dgm:pt modelId="{78992288-3DFE-44AA-8F80-07F9BEFBD71F}" type="pres">
      <dgm:prSet presAssocID="{120685CE-E0C7-4693-AEE0-95612E4868C6}" presName="descendantText" presStyleLbl="alignAccFollowNode1" presStyleIdx="2" presStyleCnt="4">
        <dgm:presLayoutVars>
          <dgm:bulletEnabled val="1"/>
        </dgm:presLayoutVars>
      </dgm:prSet>
      <dgm:spPr/>
      <dgm:t>
        <a:bodyPr/>
        <a:lstStyle/>
        <a:p>
          <a:endParaRPr lang="zh-CN" altLang="en-US"/>
        </a:p>
      </dgm:t>
    </dgm:pt>
    <dgm:pt modelId="{F50B3C39-FF7B-4E46-81B9-FF4517805D54}" type="pres">
      <dgm:prSet presAssocID="{00341550-7B4B-4A6D-8239-66837BCB8F70}" presName="sp" presStyleCnt="0"/>
      <dgm:spPr/>
    </dgm:pt>
    <dgm:pt modelId="{24F8EDAD-DE94-468F-B683-9EF51302302E}" type="pres">
      <dgm:prSet presAssocID="{203F523C-22FC-43B6-A321-69F27B593B40}" presName="linNode" presStyleCnt="0"/>
      <dgm:spPr/>
    </dgm:pt>
    <dgm:pt modelId="{FF667B42-258D-409E-85EA-F7CFE6C91F93}" type="pres">
      <dgm:prSet presAssocID="{203F523C-22FC-43B6-A321-69F27B593B40}" presName="parentText" presStyleLbl="node1" presStyleIdx="3" presStyleCnt="4">
        <dgm:presLayoutVars>
          <dgm:chMax val="1"/>
          <dgm:bulletEnabled val="1"/>
        </dgm:presLayoutVars>
      </dgm:prSet>
      <dgm:spPr/>
      <dgm:t>
        <a:bodyPr/>
        <a:lstStyle/>
        <a:p>
          <a:endParaRPr lang="zh-CN" altLang="en-US"/>
        </a:p>
      </dgm:t>
    </dgm:pt>
    <dgm:pt modelId="{5967D250-0CC5-4A84-A8E9-DAB435F07C8E}" type="pres">
      <dgm:prSet presAssocID="{203F523C-22FC-43B6-A321-69F27B593B40}" presName="descendantText" presStyleLbl="alignAccFollowNode1" presStyleIdx="3" presStyleCnt="4">
        <dgm:presLayoutVars>
          <dgm:bulletEnabled val="1"/>
        </dgm:presLayoutVars>
      </dgm:prSet>
      <dgm:spPr/>
      <dgm:t>
        <a:bodyPr/>
        <a:lstStyle/>
        <a:p>
          <a:endParaRPr lang="zh-CN" altLang="en-US"/>
        </a:p>
      </dgm:t>
    </dgm:pt>
  </dgm:ptLst>
  <dgm:cxnLst>
    <dgm:cxn modelId="{54A4650F-9AF5-4EAE-9662-0FF8F4D1206C}" type="presOf" srcId="{F9A3780E-A563-4FD1-A9AE-84B7B46DD7AC}" destId="{78992288-3DFE-44AA-8F80-07F9BEFBD71F}" srcOrd="0" destOrd="2" presId="urn:microsoft.com/office/officeart/2005/8/layout/vList5"/>
    <dgm:cxn modelId="{546C375C-4978-4B1A-B728-B1789016C773}" srcId="{48754826-E157-4E41-BE4D-FD756925503A}" destId="{56AA28D2-87BB-406F-8F3C-CA0CAA79D63F}" srcOrd="0" destOrd="0" parTransId="{6BFFD5F0-4009-4A73-AC0E-CEF60B73DA55}" sibTransId="{587247BE-AA93-4068-8776-F5F38B5E76FA}"/>
    <dgm:cxn modelId="{1E3C947D-D121-40C0-BDD3-6EBF370C9644}" srcId="{B859FADD-0A99-4592-B230-12FC4FA2969B}" destId="{120685CE-E0C7-4693-AEE0-95612E4868C6}" srcOrd="2" destOrd="0" parTransId="{D4AD6581-3505-4E52-9952-155CC5D9E47A}" sibTransId="{00341550-7B4B-4A6D-8239-66837BCB8F70}"/>
    <dgm:cxn modelId="{BF631D2C-24BD-4218-8048-7A4A2434A307}" type="presOf" srcId="{E33B8443-C9E1-4F84-99E0-AC35E91AAE89}" destId="{5967D250-0CC5-4A84-A8E9-DAB435F07C8E}" srcOrd="0" destOrd="1" presId="urn:microsoft.com/office/officeart/2005/8/layout/vList5"/>
    <dgm:cxn modelId="{C06ED24A-3AD4-48C7-BC9F-24D4F03874CB}" srcId="{DD335FD0-56A7-42F2-BF3A-B35E7998788B}" destId="{7DBCB554-35DF-4EC7-8093-91098033F906}" srcOrd="1" destOrd="0" parTransId="{2B694650-64D1-44C8-99B3-6BA0B562A75B}" sibTransId="{D721F0F4-7D0A-43E7-B48F-BFB16F5E106B}"/>
    <dgm:cxn modelId="{D0F44883-0D44-45E9-AB7F-4B3033FFA0DF}" type="presOf" srcId="{65F33846-F9BE-474E-BDC2-F3233A6418A5}" destId="{61205DD3-D01C-45E6-BCE3-BD57EE2F4300}" srcOrd="0" destOrd="2" presId="urn:microsoft.com/office/officeart/2005/8/layout/vList5"/>
    <dgm:cxn modelId="{74B2659F-294C-4088-A7B8-399FF87ABAD8}" type="presOf" srcId="{56AA28D2-87BB-406F-8F3C-CA0CAA79D63F}" destId="{4ACC95F8-C4E6-477F-A019-9C357B2700B3}" srcOrd="0" destOrd="0" presId="urn:microsoft.com/office/officeart/2005/8/layout/vList5"/>
    <dgm:cxn modelId="{29E5C9D1-7BBD-41B1-A93F-5EB5BA22970C}" type="presOf" srcId="{409C1E23-92CC-4519-B39F-DDFCB0EF9AC2}" destId="{78992288-3DFE-44AA-8F80-07F9BEFBD71F}" srcOrd="0" destOrd="0" presId="urn:microsoft.com/office/officeart/2005/8/layout/vList5"/>
    <dgm:cxn modelId="{4C101085-9190-42FD-86F9-1532142858D8}" type="presOf" srcId="{203F523C-22FC-43B6-A321-69F27B593B40}" destId="{FF667B42-258D-409E-85EA-F7CFE6C91F93}" srcOrd="0" destOrd="0" presId="urn:microsoft.com/office/officeart/2005/8/layout/vList5"/>
    <dgm:cxn modelId="{30F88F56-CFE4-4EDC-9FDE-B6A375869AFB}" srcId="{120685CE-E0C7-4693-AEE0-95612E4868C6}" destId="{409C1E23-92CC-4519-B39F-DDFCB0EF9AC2}" srcOrd="0" destOrd="0" parTransId="{7B10D4E2-C9BF-4458-BA0B-FEC07DCCF342}" sibTransId="{B2B46A97-1977-4929-858F-C94FB7AB4D8C}"/>
    <dgm:cxn modelId="{16A767B1-2A78-4C42-AD0A-1129431A94C7}" srcId="{E33B8443-C9E1-4F84-99E0-AC35E91AAE89}" destId="{7FDD51F0-74BA-46C8-8AED-07D965C21E63}" srcOrd="1" destOrd="0" parTransId="{7F618F8C-497A-4322-A78A-AE0CA06B1628}" sibTransId="{95DB76AC-2965-4BD2-BBD4-0CC999FA2D88}"/>
    <dgm:cxn modelId="{0AF0AFFE-01CA-4C12-B724-374E257149E6}" type="presOf" srcId="{7FDD51F0-74BA-46C8-8AED-07D965C21E63}" destId="{5967D250-0CC5-4A84-A8E9-DAB435F07C8E}" srcOrd="0" destOrd="3" presId="urn:microsoft.com/office/officeart/2005/8/layout/vList5"/>
    <dgm:cxn modelId="{593F1469-88DD-4BDC-8882-924D3DE8A768}" type="presOf" srcId="{1FA38943-6A46-403E-A614-4573680F59F1}" destId="{5967D250-0CC5-4A84-A8E9-DAB435F07C8E}" srcOrd="0" destOrd="0" presId="urn:microsoft.com/office/officeart/2005/8/layout/vList5"/>
    <dgm:cxn modelId="{D1CF5815-9808-43ED-9CB7-B3925E31D285}" srcId="{B859FADD-0A99-4592-B230-12FC4FA2969B}" destId="{DD335FD0-56A7-42F2-BF3A-B35E7998788B}" srcOrd="1" destOrd="0" parTransId="{56B59145-9739-49B7-9A30-0F770DA0F360}" sibTransId="{F0B48FDF-BD7D-4E06-AF9D-E0F407272E9F}"/>
    <dgm:cxn modelId="{D22B6996-ED99-465C-9C0E-E08D2CE6FD8C}" type="presOf" srcId="{120685CE-E0C7-4693-AEE0-95612E4868C6}" destId="{5E882D8A-A8A0-4EDD-809B-D925FE2883DF}" srcOrd="0" destOrd="0" presId="urn:microsoft.com/office/officeart/2005/8/layout/vList5"/>
    <dgm:cxn modelId="{944BDE7D-100E-49CF-9ECB-A96EC95D6B76}" srcId="{120685CE-E0C7-4693-AEE0-95612E4868C6}" destId="{8B7CD07A-0112-4FE7-A62D-3186522AB26C}" srcOrd="1" destOrd="0" parTransId="{AFEE025A-5E29-4A31-8FB7-E4DBA83935DE}" sibTransId="{DA092A50-BDA5-4751-833F-FD725D476131}"/>
    <dgm:cxn modelId="{822150C4-7CB8-4E10-878C-095535EF5165}" srcId="{E33B8443-C9E1-4F84-99E0-AC35E91AAE89}" destId="{9F14E985-83C4-4A8E-BCEC-7CCCA216760F}" srcOrd="0" destOrd="0" parTransId="{C3188BB0-7BF9-4717-9F63-4E2156630478}" sibTransId="{D5B31671-645E-4FE8-8B70-14AB25CC56D4}"/>
    <dgm:cxn modelId="{313003F7-C7DD-4ACB-AC94-410A661A04F2}" type="presOf" srcId="{DB0A5229-E28D-4B30-9F51-987B2BDAE815}" destId="{61205DD3-D01C-45E6-BCE3-BD57EE2F4300}" srcOrd="0" destOrd="0" presId="urn:microsoft.com/office/officeart/2005/8/layout/vList5"/>
    <dgm:cxn modelId="{F8F2F3FC-F35B-4EE0-AE16-744105B053F6}" type="presOf" srcId="{DD335FD0-56A7-42F2-BF3A-B35E7998788B}" destId="{D5308297-E3B1-4DA9-9A30-CCE88D424EBC}" srcOrd="0" destOrd="0" presId="urn:microsoft.com/office/officeart/2005/8/layout/vList5"/>
    <dgm:cxn modelId="{6D6A4548-CA81-4D56-A299-52B5E9BE105E}" type="presOf" srcId="{8B7CD07A-0112-4FE7-A62D-3186522AB26C}" destId="{78992288-3DFE-44AA-8F80-07F9BEFBD71F}" srcOrd="0" destOrd="1" presId="urn:microsoft.com/office/officeart/2005/8/layout/vList5"/>
    <dgm:cxn modelId="{D2A36582-DCE6-46F0-8B90-A3B2E0D0B8FB}" srcId="{203F523C-22FC-43B6-A321-69F27B593B40}" destId="{E33B8443-C9E1-4F84-99E0-AC35E91AAE89}" srcOrd="1" destOrd="0" parTransId="{3EEDFAD5-1FFC-4FE3-BE3F-E6E4F50BADB8}" sibTransId="{028CE55C-8E2A-495C-8347-BBF4F504CF62}"/>
    <dgm:cxn modelId="{3F11F961-5020-4566-9367-4A24352F9C35}" type="presOf" srcId="{9F14E985-83C4-4A8E-BCEC-7CCCA216760F}" destId="{5967D250-0CC5-4A84-A8E9-DAB435F07C8E}" srcOrd="0" destOrd="2" presId="urn:microsoft.com/office/officeart/2005/8/layout/vList5"/>
    <dgm:cxn modelId="{7BD2B5B7-E655-4FA0-AC20-0BDE9074D59F}" srcId="{203F523C-22FC-43B6-A321-69F27B593B40}" destId="{1FA38943-6A46-403E-A614-4573680F59F1}" srcOrd="0" destOrd="0" parTransId="{1180C439-7735-4D04-9E3B-E5AE8003648C}" sibTransId="{9EE300D6-0D2F-41FD-9884-6A84BF327629}"/>
    <dgm:cxn modelId="{1E59CB78-D22B-424A-83CB-FDFD32431E3D}" type="presOf" srcId="{4B9CAD07-65D5-410C-AD7D-80219011D9E3}" destId="{61205DD3-D01C-45E6-BCE3-BD57EE2F4300}" srcOrd="0" destOrd="3" presId="urn:microsoft.com/office/officeart/2005/8/layout/vList5"/>
    <dgm:cxn modelId="{DB1AE9D5-FEDD-4EFD-B7FE-B27C2701EA82}" type="presOf" srcId="{7DBCB554-35DF-4EC7-8093-91098033F906}" destId="{61205DD3-D01C-45E6-BCE3-BD57EE2F4300}" srcOrd="0" destOrd="1" presId="urn:microsoft.com/office/officeart/2005/8/layout/vList5"/>
    <dgm:cxn modelId="{3062778F-EAA0-4EDC-8EB8-D4B1F2BF716D}" type="presOf" srcId="{48754826-E157-4E41-BE4D-FD756925503A}" destId="{4C439B92-C122-4FEA-B233-0AD1D593EAE0}" srcOrd="0" destOrd="0" presId="urn:microsoft.com/office/officeart/2005/8/layout/vList5"/>
    <dgm:cxn modelId="{EDD3DD71-5912-4C9D-966C-C1388771DE37}" srcId="{DD335FD0-56A7-42F2-BF3A-B35E7998788B}" destId="{65F33846-F9BE-474E-BDC2-F3233A6418A5}" srcOrd="2" destOrd="0" parTransId="{27ADC921-10A2-4F97-BA18-621C1A16C298}" sibTransId="{85BA90B8-3262-4A18-AD0E-8AE43579C091}"/>
    <dgm:cxn modelId="{6E772FFB-2A55-414D-ACB7-CFCBF8E8864B}" srcId="{E33B8443-C9E1-4F84-99E0-AC35E91AAE89}" destId="{179C2224-D512-42B5-A5C7-6DF86E1F749F}" srcOrd="2" destOrd="0" parTransId="{1FC1CE9C-CF4D-47F1-B29C-8BFCD899C179}" sibTransId="{968B7B1E-83BD-4FB9-B090-B9A91F79B619}"/>
    <dgm:cxn modelId="{FA04C973-273C-447F-B6AC-C76C9455F10B}" srcId="{B859FADD-0A99-4592-B230-12FC4FA2969B}" destId="{203F523C-22FC-43B6-A321-69F27B593B40}" srcOrd="3" destOrd="0" parTransId="{229C9006-44C7-4B79-836D-15E98C7C3796}" sibTransId="{CF5C18BB-2F7F-434B-BC4A-36F8ADBD11BD}"/>
    <dgm:cxn modelId="{1F649840-B928-4646-A71C-50DEF9C981FA}" type="presOf" srcId="{179C2224-D512-42B5-A5C7-6DF86E1F749F}" destId="{5967D250-0CC5-4A84-A8E9-DAB435F07C8E}" srcOrd="0" destOrd="4" presId="urn:microsoft.com/office/officeart/2005/8/layout/vList5"/>
    <dgm:cxn modelId="{92632AB0-439C-4E1F-B2D4-93DCAFB03F03}" srcId="{B859FADD-0A99-4592-B230-12FC4FA2969B}" destId="{48754826-E157-4E41-BE4D-FD756925503A}" srcOrd="0" destOrd="0" parTransId="{D4175A87-F4B0-400B-BF68-5C21FD7AA469}" sibTransId="{6ADA6FCA-2D61-4C33-B1E6-B6D1F0BC3D0D}"/>
    <dgm:cxn modelId="{E9615B9F-15DF-403E-A71E-128B1C6921F5}" srcId="{120685CE-E0C7-4693-AEE0-95612E4868C6}" destId="{F9A3780E-A563-4FD1-A9AE-84B7B46DD7AC}" srcOrd="2" destOrd="0" parTransId="{7E069FB5-5DFD-4498-99FD-0919B037D13F}" sibTransId="{FECFCD8F-47F7-4E4F-90AF-CF853764F7C1}"/>
    <dgm:cxn modelId="{F129DBCC-175B-413F-B544-4D06DEC790D2}" srcId="{DD335FD0-56A7-42F2-BF3A-B35E7998788B}" destId="{DB0A5229-E28D-4B30-9F51-987B2BDAE815}" srcOrd="0" destOrd="0" parTransId="{12DCDE46-2D0F-43CD-9320-10AA83AE69F3}" sibTransId="{5030805E-7036-4F06-8E10-C85588E577D5}"/>
    <dgm:cxn modelId="{CF9B44E8-AB1A-413C-A5CF-4E578BAD5CB9}" srcId="{DD335FD0-56A7-42F2-BF3A-B35E7998788B}" destId="{4B9CAD07-65D5-410C-AD7D-80219011D9E3}" srcOrd="3" destOrd="0" parTransId="{6F743D70-780C-4182-92A6-E5925293D21C}" sibTransId="{9CFD796B-09DD-47B0-A8A1-A1E765A0B273}"/>
    <dgm:cxn modelId="{E18A9341-91AC-4DDA-8AD0-C5E0AEB83179}" type="presOf" srcId="{B859FADD-0A99-4592-B230-12FC4FA2969B}" destId="{96934793-5B63-488C-A865-9116DE7FCDDF}" srcOrd="0" destOrd="0" presId="urn:microsoft.com/office/officeart/2005/8/layout/vList5"/>
    <dgm:cxn modelId="{52096843-99E9-4639-8BB8-EFA93C3D5487}" type="presParOf" srcId="{96934793-5B63-488C-A865-9116DE7FCDDF}" destId="{62D93D5D-1957-4FA4-A22B-6B79647B46B1}" srcOrd="0" destOrd="0" presId="urn:microsoft.com/office/officeart/2005/8/layout/vList5"/>
    <dgm:cxn modelId="{24F46C2A-8272-4876-86C1-7AD77825C4B1}" type="presParOf" srcId="{62D93D5D-1957-4FA4-A22B-6B79647B46B1}" destId="{4C439B92-C122-4FEA-B233-0AD1D593EAE0}" srcOrd="0" destOrd="0" presId="urn:microsoft.com/office/officeart/2005/8/layout/vList5"/>
    <dgm:cxn modelId="{91BBCA5A-99FD-448D-8E46-5DB863575982}" type="presParOf" srcId="{62D93D5D-1957-4FA4-A22B-6B79647B46B1}" destId="{4ACC95F8-C4E6-477F-A019-9C357B2700B3}" srcOrd="1" destOrd="0" presId="urn:microsoft.com/office/officeart/2005/8/layout/vList5"/>
    <dgm:cxn modelId="{8FAD21A1-EA0C-4E72-AA4C-3038D7E12886}" type="presParOf" srcId="{96934793-5B63-488C-A865-9116DE7FCDDF}" destId="{EBB68832-3E59-4437-B0BB-2AB34CAFF225}" srcOrd="1" destOrd="0" presId="urn:microsoft.com/office/officeart/2005/8/layout/vList5"/>
    <dgm:cxn modelId="{8C3157EF-263B-489D-AC54-1CD4D249C23D}" type="presParOf" srcId="{96934793-5B63-488C-A865-9116DE7FCDDF}" destId="{7EA90421-EAE8-4249-9553-C7496399AECA}" srcOrd="2" destOrd="0" presId="urn:microsoft.com/office/officeart/2005/8/layout/vList5"/>
    <dgm:cxn modelId="{078CEC97-1FD5-4803-9BF0-D8A8471CFB61}" type="presParOf" srcId="{7EA90421-EAE8-4249-9553-C7496399AECA}" destId="{D5308297-E3B1-4DA9-9A30-CCE88D424EBC}" srcOrd="0" destOrd="0" presId="urn:microsoft.com/office/officeart/2005/8/layout/vList5"/>
    <dgm:cxn modelId="{294BA569-A218-4421-8835-B961CB640DC2}" type="presParOf" srcId="{7EA90421-EAE8-4249-9553-C7496399AECA}" destId="{61205DD3-D01C-45E6-BCE3-BD57EE2F4300}" srcOrd="1" destOrd="0" presId="urn:microsoft.com/office/officeart/2005/8/layout/vList5"/>
    <dgm:cxn modelId="{B8BBF562-55A0-4ABA-83E1-C7AEF0B9482E}" type="presParOf" srcId="{96934793-5B63-488C-A865-9116DE7FCDDF}" destId="{AC11D726-D627-466E-8573-20FCBB2FEC0D}" srcOrd="3" destOrd="0" presId="urn:microsoft.com/office/officeart/2005/8/layout/vList5"/>
    <dgm:cxn modelId="{F4FD671E-FF49-406F-8A3C-6B3E29BDF465}" type="presParOf" srcId="{96934793-5B63-488C-A865-9116DE7FCDDF}" destId="{F48DB055-13C8-4FB6-B87B-81A2B034BFDC}" srcOrd="4" destOrd="0" presId="urn:microsoft.com/office/officeart/2005/8/layout/vList5"/>
    <dgm:cxn modelId="{36044CC4-BBEC-4A4F-93C6-E69974221CAE}" type="presParOf" srcId="{F48DB055-13C8-4FB6-B87B-81A2B034BFDC}" destId="{5E882D8A-A8A0-4EDD-809B-D925FE2883DF}" srcOrd="0" destOrd="0" presId="urn:microsoft.com/office/officeart/2005/8/layout/vList5"/>
    <dgm:cxn modelId="{4B3DEDE4-6C48-40C8-8339-4B5FAFBFABA7}" type="presParOf" srcId="{F48DB055-13C8-4FB6-B87B-81A2B034BFDC}" destId="{78992288-3DFE-44AA-8F80-07F9BEFBD71F}" srcOrd="1" destOrd="0" presId="urn:microsoft.com/office/officeart/2005/8/layout/vList5"/>
    <dgm:cxn modelId="{F6341B36-E349-4395-A3F8-BE49F54C0C13}" type="presParOf" srcId="{96934793-5B63-488C-A865-9116DE7FCDDF}" destId="{F50B3C39-FF7B-4E46-81B9-FF4517805D54}" srcOrd="5" destOrd="0" presId="urn:microsoft.com/office/officeart/2005/8/layout/vList5"/>
    <dgm:cxn modelId="{C86BBAAC-BE11-4565-AA6A-2A635647D3A1}" type="presParOf" srcId="{96934793-5B63-488C-A865-9116DE7FCDDF}" destId="{24F8EDAD-DE94-468F-B683-9EF51302302E}" srcOrd="6" destOrd="0" presId="urn:microsoft.com/office/officeart/2005/8/layout/vList5"/>
    <dgm:cxn modelId="{22099B66-5EBC-42EA-9108-6572D95C46D2}" type="presParOf" srcId="{24F8EDAD-DE94-468F-B683-9EF51302302E}" destId="{FF667B42-258D-409E-85EA-F7CFE6C91F93}" srcOrd="0" destOrd="0" presId="urn:microsoft.com/office/officeart/2005/8/layout/vList5"/>
    <dgm:cxn modelId="{513FE8DB-F39C-4EFD-AB41-F05743862B88}" type="presParOf" srcId="{24F8EDAD-DE94-468F-B683-9EF51302302E}" destId="{5967D250-0CC5-4A84-A8E9-DAB435F07C8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5C402F-D878-4D7D-943A-3349E0694248}">
      <dsp:nvSpPr>
        <dsp:cNvPr id="0" name=""/>
        <dsp:cNvSpPr/>
      </dsp:nvSpPr>
      <dsp:spPr>
        <a:xfrm>
          <a:off x="0" y="66812"/>
          <a:ext cx="3425273" cy="564671"/>
        </a:xfrm>
        <a:prstGeom prst="roundRect">
          <a:avLst/>
        </a:prstGeom>
        <a:solidFill>
          <a:schemeClr val="accent1">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kern="1200" dirty="0"/>
            <a:t>初识数据库</a:t>
          </a:r>
          <a:endParaRPr lang="zh-CN" sz="1800" kern="1200" dirty="0"/>
        </a:p>
      </dsp:txBody>
      <dsp:txXfrm>
        <a:off x="27565" y="94377"/>
        <a:ext cx="3370143" cy="509541"/>
      </dsp:txXfrm>
    </dsp:sp>
    <dsp:sp modelId="{156FE2E2-656F-4F92-A8A9-66216D18F9E4}">
      <dsp:nvSpPr>
        <dsp:cNvPr id="0" name=""/>
        <dsp:cNvSpPr/>
      </dsp:nvSpPr>
      <dsp:spPr>
        <a:xfrm>
          <a:off x="0" y="683323"/>
          <a:ext cx="3425273" cy="564671"/>
        </a:xfrm>
        <a:prstGeom prst="roundRect">
          <a:avLst/>
        </a:prstGeom>
        <a:solidFill>
          <a:schemeClr val="accent1">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sz="1800" kern="1200" dirty="0"/>
            <a:t>通用</a:t>
          </a:r>
          <a:r>
            <a:rPr lang="en-US" sz="1800" kern="1200" dirty="0"/>
            <a:t>SQL</a:t>
          </a:r>
          <a:endParaRPr lang="zh-CN" altLang="en-US" sz="1800" kern="1200" dirty="0"/>
        </a:p>
      </dsp:txBody>
      <dsp:txXfrm>
        <a:off x="27565" y="710888"/>
        <a:ext cx="3370143" cy="509541"/>
      </dsp:txXfrm>
    </dsp:sp>
    <dsp:sp modelId="{4CB11339-94F7-44F6-AD4F-D1CCEF3566F0}">
      <dsp:nvSpPr>
        <dsp:cNvPr id="0" name=""/>
        <dsp:cNvSpPr/>
      </dsp:nvSpPr>
      <dsp:spPr>
        <a:xfrm>
          <a:off x="0" y="1299834"/>
          <a:ext cx="3425273" cy="564671"/>
        </a:xfrm>
        <a:prstGeom prst="roundRect">
          <a:avLst/>
        </a:prstGeom>
        <a:solidFill>
          <a:schemeClr val="accent1">
            <a:hueOff val="0"/>
            <a:satOff val="0"/>
            <a:lumOff val="0"/>
            <a:alphaOff val="0"/>
          </a:schemeClr>
        </a:solidFill>
        <a:ln w="12700" cap="flat" cmpd="sng" algn="ctr">
          <a:solidFill>
            <a:schemeClr val="accent2">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MySQL</a:t>
          </a:r>
          <a:endParaRPr lang="zh-CN" sz="1800" kern="1200" dirty="0"/>
        </a:p>
      </dsp:txBody>
      <dsp:txXfrm>
        <a:off x="27565" y="1327399"/>
        <a:ext cx="3370143" cy="509541"/>
      </dsp:txXfrm>
    </dsp:sp>
    <dsp:sp modelId="{41B7FA9E-B73C-4863-B6FE-50001879EE72}">
      <dsp:nvSpPr>
        <dsp:cNvPr id="0" name=""/>
        <dsp:cNvSpPr/>
      </dsp:nvSpPr>
      <dsp:spPr>
        <a:xfrm>
          <a:off x="0" y="1916345"/>
          <a:ext cx="3425273" cy="564671"/>
        </a:xfrm>
        <a:prstGeom prst="roundRect">
          <a:avLst/>
        </a:prstGeom>
        <a:solidFill>
          <a:schemeClr val="accent1">
            <a:hueOff val="0"/>
            <a:satOff val="0"/>
            <a:lumOff val="0"/>
            <a:alphaOff val="0"/>
          </a:schemeClr>
        </a:solidFill>
        <a:ln w="12700" cap="flat" cmpd="sng" algn="ctr">
          <a:solidFill>
            <a:schemeClr val="accent2">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Oracle</a:t>
          </a:r>
          <a:endParaRPr lang="zh-CN" sz="1800" kern="1200" dirty="0"/>
        </a:p>
      </dsp:txBody>
      <dsp:txXfrm>
        <a:off x="27565" y="1943910"/>
        <a:ext cx="3370143" cy="509541"/>
      </dsp:txXfrm>
    </dsp:sp>
    <dsp:sp modelId="{E44343D1-14E0-4EFC-A520-9E76A8674868}">
      <dsp:nvSpPr>
        <dsp:cNvPr id="0" name=""/>
        <dsp:cNvSpPr/>
      </dsp:nvSpPr>
      <dsp:spPr>
        <a:xfrm>
          <a:off x="0" y="2532857"/>
          <a:ext cx="3425273" cy="564671"/>
        </a:xfrm>
        <a:prstGeom prst="roundRect">
          <a:avLst/>
        </a:prstGeom>
        <a:solidFill>
          <a:schemeClr val="accent1">
            <a:hueOff val="0"/>
            <a:satOff val="0"/>
            <a:lumOff val="0"/>
            <a:alphaOff val="0"/>
          </a:schemeClr>
        </a:solidFill>
        <a:ln w="12700" cap="flat" cmpd="sng" algn="ctr">
          <a:solidFill>
            <a:schemeClr val="accent2">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PostgreSQL</a:t>
          </a:r>
          <a:endParaRPr lang="zh-CN" sz="1800" kern="1200" dirty="0"/>
        </a:p>
      </dsp:txBody>
      <dsp:txXfrm>
        <a:off x="27565" y="2560422"/>
        <a:ext cx="3370143" cy="509541"/>
      </dsp:txXfrm>
    </dsp:sp>
    <dsp:sp modelId="{18DECEA2-08E9-4BEE-89E4-B209764FC909}">
      <dsp:nvSpPr>
        <dsp:cNvPr id="0" name=""/>
        <dsp:cNvSpPr/>
      </dsp:nvSpPr>
      <dsp:spPr>
        <a:xfrm>
          <a:off x="0" y="3149368"/>
          <a:ext cx="3425273" cy="564671"/>
        </a:xfrm>
        <a:prstGeom prst="roundRect">
          <a:avLst/>
        </a:prstGeom>
        <a:solidFill>
          <a:schemeClr val="accent1">
            <a:hueOff val="0"/>
            <a:satOff val="0"/>
            <a:lumOff val="0"/>
            <a:alphaOff val="0"/>
          </a:schemeClr>
        </a:solidFill>
        <a:ln w="127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MongoDB</a:t>
          </a:r>
          <a:endParaRPr lang="zh-CN" sz="1800" kern="1200" dirty="0"/>
        </a:p>
      </dsp:txBody>
      <dsp:txXfrm>
        <a:off x="27565" y="3176933"/>
        <a:ext cx="3370143" cy="509541"/>
      </dsp:txXfrm>
    </dsp:sp>
    <dsp:sp modelId="{DDD56487-A646-48C7-A4C0-95E9F0C5254B}">
      <dsp:nvSpPr>
        <dsp:cNvPr id="0" name=""/>
        <dsp:cNvSpPr/>
      </dsp:nvSpPr>
      <dsp:spPr>
        <a:xfrm>
          <a:off x="0" y="3765879"/>
          <a:ext cx="3425273" cy="564671"/>
        </a:xfrm>
        <a:prstGeom prst="roundRect">
          <a:avLst/>
        </a:prstGeom>
        <a:solidFill>
          <a:schemeClr val="accent1">
            <a:hueOff val="0"/>
            <a:satOff val="0"/>
            <a:lumOff val="0"/>
            <a:alphaOff val="0"/>
          </a:schemeClr>
        </a:solidFill>
        <a:ln w="127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Redis</a:t>
          </a:r>
          <a:endParaRPr lang="zh-CN" sz="1800" kern="1200" dirty="0"/>
        </a:p>
      </dsp:txBody>
      <dsp:txXfrm>
        <a:off x="27565" y="3793444"/>
        <a:ext cx="3370143" cy="5095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CC95F8-C4E6-477F-A019-9C357B2700B3}">
      <dsp:nvSpPr>
        <dsp:cNvPr id="0" name=""/>
        <dsp:cNvSpPr/>
      </dsp:nvSpPr>
      <dsp:spPr>
        <a:xfrm rot="5400000">
          <a:off x="5443509" y="-2208284"/>
          <a:ext cx="900746" cy="554718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114300" lvl="1" indent="-114300" algn="l" defTabSz="533400">
            <a:lnSpc>
              <a:spcPct val="90000"/>
            </a:lnSpc>
            <a:spcBef>
              <a:spcPct val="0"/>
            </a:spcBef>
            <a:spcAft>
              <a:spcPct val="15000"/>
            </a:spcAft>
            <a:buChar char="••"/>
          </a:pPr>
          <a:r>
            <a:rPr lang="zh-CN" altLang="en-US" sz="1200" b="0" i="0" kern="1200" dirty="0"/>
            <a:t>数据库是“按照数据结构来组织、存储和管理数据的仓库”。是一个长期存储在计算机内的、有组织的、可共享的、统一管理的大量数据的集合。（</a:t>
          </a:r>
          <a:r>
            <a:rPr lang="en-US" altLang="zh-CN" sz="1200" b="0" i="0" kern="1200" dirty="0"/>
            <a:t>DB</a:t>
          </a:r>
          <a:r>
            <a:rPr lang="zh-CN" altLang="en-US" sz="1200" b="0" i="0" kern="1200" dirty="0"/>
            <a:t>）</a:t>
          </a:r>
          <a:endParaRPr lang="zh-CN" altLang="en-US" sz="1200" kern="1200" dirty="0"/>
        </a:p>
      </dsp:txBody>
      <dsp:txXfrm rot="-5400000">
        <a:off x="3120291" y="158905"/>
        <a:ext cx="5503212" cy="812804"/>
      </dsp:txXfrm>
    </dsp:sp>
    <dsp:sp modelId="{4C439B92-C122-4FEA-B233-0AD1D593EAE0}">
      <dsp:nvSpPr>
        <dsp:cNvPr id="0" name=""/>
        <dsp:cNvSpPr/>
      </dsp:nvSpPr>
      <dsp:spPr>
        <a:xfrm>
          <a:off x="0" y="2340"/>
          <a:ext cx="3120290" cy="112593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zh-CN" sz="2300" kern="1200" dirty="0"/>
            <a:t>什么是数据库？</a:t>
          </a:r>
          <a:endParaRPr lang="zh-CN" altLang="en-US" sz="2300" kern="1200" dirty="0"/>
        </a:p>
      </dsp:txBody>
      <dsp:txXfrm>
        <a:off x="54963" y="57303"/>
        <a:ext cx="3010364" cy="1016006"/>
      </dsp:txXfrm>
    </dsp:sp>
    <dsp:sp modelId="{61205DD3-D01C-45E6-BCE3-BD57EE2F4300}">
      <dsp:nvSpPr>
        <dsp:cNvPr id="0" name=""/>
        <dsp:cNvSpPr/>
      </dsp:nvSpPr>
      <dsp:spPr>
        <a:xfrm rot="5400000">
          <a:off x="5443509" y="-1026054"/>
          <a:ext cx="900746" cy="554718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57150" lvl="1" indent="-57150" algn="l" defTabSz="355600">
            <a:lnSpc>
              <a:spcPct val="90000"/>
            </a:lnSpc>
            <a:spcBef>
              <a:spcPct val="0"/>
            </a:spcBef>
            <a:spcAft>
              <a:spcPct val="15000"/>
            </a:spcAft>
            <a:buChar char="••"/>
          </a:pPr>
          <a:r>
            <a:rPr lang="en-US" altLang="zh-CN" sz="800" b="0" i="0" kern="1200" dirty="0"/>
            <a:t>1</a:t>
          </a:r>
          <a:r>
            <a:rPr lang="zh-CN" altLang="en-US" sz="800" b="0" i="0" kern="1200" dirty="0"/>
            <a:t>、数据库可以结构化存储大量的数据信息，方便用户进行有效的检索和访问。</a:t>
          </a:r>
          <a:endParaRPr lang="zh-CN" altLang="en-US" sz="800" kern="1200" dirty="0"/>
        </a:p>
        <a:p>
          <a:pPr marL="57150" lvl="1" indent="-57150" algn="l" defTabSz="355600">
            <a:lnSpc>
              <a:spcPct val="90000"/>
            </a:lnSpc>
            <a:spcBef>
              <a:spcPct val="0"/>
            </a:spcBef>
            <a:spcAft>
              <a:spcPct val="15000"/>
            </a:spcAft>
            <a:buChar char="••"/>
          </a:pPr>
          <a:r>
            <a:rPr lang="en-US" altLang="zh-CN" sz="800" b="0" i="0" kern="1200" dirty="0"/>
            <a:t>2</a:t>
          </a:r>
          <a:r>
            <a:rPr lang="zh-CN" altLang="en-US" sz="800" b="0" i="0" kern="1200" dirty="0"/>
            <a:t>、数据库可以有效地保持数据信息的一致性、完整性、降低数据冗余。</a:t>
          </a:r>
          <a:endParaRPr lang="zh-CN" altLang="en-US" sz="800" kern="1200" dirty="0"/>
        </a:p>
        <a:p>
          <a:pPr marL="57150" lvl="1" indent="-57150" algn="l" defTabSz="355600">
            <a:lnSpc>
              <a:spcPct val="90000"/>
            </a:lnSpc>
            <a:spcBef>
              <a:spcPct val="0"/>
            </a:spcBef>
            <a:spcAft>
              <a:spcPct val="15000"/>
            </a:spcAft>
            <a:buChar char="••"/>
          </a:pPr>
          <a:r>
            <a:rPr lang="en-US" altLang="zh-CN" sz="800" kern="1200" dirty="0"/>
            <a:t>3</a:t>
          </a:r>
          <a:r>
            <a:rPr lang="zh-CN" altLang="en-US" sz="800" kern="1200" dirty="0"/>
            <a:t>、</a:t>
          </a:r>
          <a:r>
            <a:rPr lang="zh-CN" altLang="en-US" sz="800" b="0" i="0" kern="1200" dirty="0"/>
            <a:t>数据库可以满足应用的共享和安全方面的要求，把数据放在数据库中在很多情况下也是出于安全的考虑。</a:t>
          </a:r>
          <a:endParaRPr lang="zh-CN" altLang="en-US" sz="800" kern="1200" dirty="0"/>
        </a:p>
        <a:p>
          <a:pPr marL="57150" lvl="1" indent="-57150" algn="l" defTabSz="355600">
            <a:lnSpc>
              <a:spcPct val="90000"/>
            </a:lnSpc>
            <a:spcBef>
              <a:spcPct val="0"/>
            </a:spcBef>
            <a:spcAft>
              <a:spcPct val="15000"/>
            </a:spcAft>
            <a:buChar char="••"/>
          </a:pPr>
          <a:r>
            <a:rPr lang="en-US" altLang="zh-CN" sz="800" kern="1200" dirty="0"/>
            <a:t>4</a:t>
          </a:r>
          <a:r>
            <a:rPr lang="zh-CN" altLang="en-US" sz="800" kern="1200" dirty="0"/>
            <a:t>、</a:t>
          </a:r>
          <a:r>
            <a:rPr lang="zh-CN" altLang="en-US" sz="800" b="0" i="0" kern="1200" dirty="0"/>
            <a:t>数据库技术能够方便智能化地分析，产生新的有用信息。</a:t>
          </a:r>
          <a:endParaRPr lang="zh-CN" altLang="en-US" sz="800" kern="1200" dirty="0"/>
        </a:p>
      </dsp:txBody>
      <dsp:txXfrm rot="-5400000">
        <a:off x="3120291" y="1341135"/>
        <a:ext cx="5503212" cy="812804"/>
      </dsp:txXfrm>
    </dsp:sp>
    <dsp:sp modelId="{D5308297-E3B1-4DA9-9A30-CCE88D424EBC}">
      <dsp:nvSpPr>
        <dsp:cNvPr id="0" name=""/>
        <dsp:cNvSpPr/>
      </dsp:nvSpPr>
      <dsp:spPr>
        <a:xfrm>
          <a:off x="0" y="1184570"/>
          <a:ext cx="3120290" cy="112593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zh-CN" sz="2300" kern="1200" dirty="0"/>
            <a:t>为什么使用数据库</a:t>
          </a:r>
          <a:r>
            <a:rPr lang="zh-CN" altLang="en-US" sz="2300" kern="1200" dirty="0"/>
            <a:t>（优点）？</a:t>
          </a:r>
        </a:p>
      </dsp:txBody>
      <dsp:txXfrm>
        <a:off x="54963" y="1239533"/>
        <a:ext cx="3010364" cy="1016006"/>
      </dsp:txXfrm>
    </dsp:sp>
    <dsp:sp modelId="{78992288-3DFE-44AA-8F80-07F9BEFBD71F}">
      <dsp:nvSpPr>
        <dsp:cNvPr id="0" name=""/>
        <dsp:cNvSpPr/>
      </dsp:nvSpPr>
      <dsp:spPr>
        <a:xfrm rot="5400000">
          <a:off x="5443509" y="156174"/>
          <a:ext cx="900746" cy="554718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57150" lvl="1" indent="-57150" algn="l" defTabSz="444500">
            <a:lnSpc>
              <a:spcPct val="90000"/>
            </a:lnSpc>
            <a:spcBef>
              <a:spcPct val="0"/>
            </a:spcBef>
            <a:spcAft>
              <a:spcPct val="15000"/>
            </a:spcAft>
            <a:buChar char="••"/>
          </a:pPr>
          <a:r>
            <a:rPr lang="en-US" altLang="zh-CN" sz="1000" kern="1200" dirty="0"/>
            <a:t>DB(</a:t>
          </a:r>
          <a:r>
            <a:rPr lang="en-US" sz="1000" b="0" i="0" kern="1200" dirty="0" err="1"/>
            <a:t>DataBase</a:t>
          </a:r>
          <a:r>
            <a:rPr lang="en-US" sz="1000" b="0" i="0" kern="1200" dirty="0"/>
            <a:t>) </a:t>
          </a:r>
          <a:r>
            <a:rPr lang="zh-CN" altLang="en-US" sz="1000" b="0" i="0" kern="1200" dirty="0"/>
            <a:t>同上</a:t>
          </a:r>
          <a:endParaRPr lang="zh-CN" altLang="en-US" sz="1000" kern="1200" dirty="0"/>
        </a:p>
        <a:p>
          <a:pPr marL="57150" lvl="1" indent="-57150" algn="l" defTabSz="444500">
            <a:lnSpc>
              <a:spcPct val="90000"/>
            </a:lnSpc>
            <a:spcBef>
              <a:spcPct val="0"/>
            </a:spcBef>
            <a:spcAft>
              <a:spcPct val="15000"/>
            </a:spcAft>
            <a:buChar char="••"/>
          </a:pPr>
          <a:r>
            <a:rPr lang="en-US" altLang="zh-CN" sz="1000" kern="1200" dirty="0"/>
            <a:t>DBMS(</a:t>
          </a:r>
          <a:r>
            <a:rPr lang="en-US" sz="1000" b="0" i="0" kern="1200" dirty="0" err="1"/>
            <a:t>DataBase</a:t>
          </a:r>
          <a:r>
            <a:rPr lang="en-US" sz="1000" b="0" i="0" kern="1200" dirty="0"/>
            <a:t> Management System)</a:t>
          </a:r>
          <a:r>
            <a:rPr lang="zh-CN" altLang="en-US" sz="1000" b="0" i="0" kern="1200" dirty="0"/>
            <a:t>，可对多个数据库进行管理，如</a:t>
          </a:r>
          <a:r>
            <a:rPr lang="en-US" altLang="zh-CN" sz="1000" b="0" i="0" kern="1200" dirty="0"/>
            <a:t>oracle</a:t>
          </a:r>
          <a:r>
            <a:rPr lang="zh-CN" altLang="en-US" sz="1000" b="0" i="0" kern="1200" dirty="0"/>
            <a:t>，</a:t>
          </a:r>
          <a:r>
            <a:rPr lang="en-US" altLang="zh-CN" sz="1000" b="0" i="0" kern="1200" dirty="0" err="1"/>
            <a:t>mysql</a:t>
          </a:r>
          <a:endParaRPr lang="zh-CN" altLang="en-US" sz="1000" kern="1200" dirty="0"/>
        </a:p>
        <a:p>
          <a:pPr marL="57150" lvl="1" indent="-57150" algn="l" defTabSz="444500">
            <a:lnSpc>
              <a:spcPct val="90000"/>
            </a:lnSpc>
            <a:spcBef>
              <a:spcPct val="0"/>
            </a:spcBef>
            <a:spcAft>
              <a:spcPct val="15000"/>
            </a:spcAft>
            <a:buChar char="••"/>
          </a:pPr>
          <a:r>
            <a:rPr lang="en-US" altLang="zh-CN" sz="1000" kern="1200" dirty="0"/>
            <a:t>DBS(</a:t>
          </a:r>
          <a:r>
            <a:rPr lang="en-US" sz="1000" b="0" i="0" kern="1200" dirty="0" err="1"/>
            <a:t>DataBase</a:t>
          </a:r>
          <a:r>
            <a:rPr lang="en-US" sz="1000" b="0" i="0" kern="1200" dirty="0"/>
            <a:t> System)</a:t>
          </a:r>
          <a:r>
            <a:rPr lang="zh-CN" altLang="en-US" sz="1000" b="0" i="0" kern="1200" dirty="0"/>
            <a:t>，它是更大的概念，包括了数据库、数据库管理系统以及数据库管理人员 </a:t>
          </a:r>
          <a:r>
            <a:rPr lang="en-US" altLang="zh-CN" sz="1000" b="0" i="0" kern="1200" dirty="0"/>
            <a:t>DBA</a:t>
          </a:r>
          <a:endParaRPr lang="zh-CN" altLang="en-US" sz="1000" kern="1200" dirty="0"/>
        </a:p>
      </dsp:txBody>
      <dsp:txXfrm rot="-5400000">
        <a:off x="3120291" y="2523364"/>
        <a:ext cx="5503212" cy="812804"/>
      </dsp:txXfrm>
    </dsp:sp>
    <dsp:sp modelId="{5E882D8A-A8A0-4EDD-809B-D925FE2883DF}">
      <dsp:nvSpPr>
        <dsp:cNvPr id="0" name=""/>
        <dsp:cNvSpPr/>
      </dsp:nvSpPr>
      <dsp:spPr>
        <a:xfrm>
          <a:off x="0" y="2366799"/>
          <a:ext cx="3120290" cy="112593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en-US" sz="2300" kern="1200" dirty="0"/>
            <a:t>DB</a:t>
          </a:r>
          <a:r>
            <a:rPr lang="zh-CN" altLang="en-US" sz="2300" kern="1200" dirty="0"/>
            <a:t>、</a:t>
          </a:r>
          <a:r>
            <a:rPr lang="en-US" altLang="zh-CN" sz="2300" kern="1200" dirty="0"/>
            <a:t>DBS</a:t>
          </a:r>
          <a:r>
            <a:rPr lang="zh-CN" altLang="en-US" sz="2300" kern="1200" dirty="0"/>
            <a:t>和</a:t>
          </a:r>
          <a:r>
            <a:rPr lang="en-US" altLang="zh-CN" sz="2300" kern="1200" dirty="0"/>
            <a:t>DBMS</a:t>
          </a:r>
          <a:r>
            <a:rPr lang="zh-CN" altLang="en-US" sz="2300" kern="1200" dirty="0"/>
            <a:t>概念？</a:t>
          </a:r>
        </a:p>
      </dsp:txBody>
      <dsp:txXfrm>
        <a:off x="54963" y="2421762"/>
        <a:ext cx="3010364" cy="1016006"/>
      </dsp:txXfrm>
    </dsp:sp>
    <dsp:sp modelId="{5967D250-0CC5-4A84-A8E9-DAB435F07C8E}">
      <dsp:nvSpPr>
        <dsp:cNvPr id="0" name=""/>
        <dsp:cNvSpPr/>
      </dsp:nvSpPr>
      <dsp:spPr>
        <a:xfrm rot="5400000">
          <a:off x="5443509" y="1338403"/>
          <a:ext cx="900746" cy="554718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zh-CN" altLang="en-US" sz="700" kern="1200" dirty="0"/>
            <a:t>关系型数据库：可保存各种关系数据，数据以表格形式存储，字段关联数据，易于理解</a:t>
          </a:r>
        </a:p>
        <a:p>
          <a:pPr marL="57150" lvl="1" indent="-57150" algn="l" defTabSz="311150">
            <a:lnSpc>
              <a:spcPct val="90000"/>
            </a:lnSpc>
            <a:spcBef>
              <a:spcPct val="0"/>
            </a:spcBef>
            <a:spcAft>
              <a:spcPct val="15000"/>
            </a:spcAft>
            <a:buChar char="••"/>
          </a:pPr>
          <a:r>
            <a:rPr lang="zh-CN" altLang="en-US" sz="700" kern="1200" dirty="0"/>
            <a:t>非关系型数据库：也被成为</a:t>
          </a:r>
          <a:r>
            <a:rPr lang="en-US" altLang="zh-CN" sz="700" kern="1200" dirty="0"/>
            <a:t>NoSQL</a:t>
          </a:r>
          <a:r>
            <a:rPr lang="zh-CN" altLang="en-US" sz="700" kern="1200" dirty="0"/>
            <a:t>数据库，主要种类有以下几种：</a:t>
          </a:r>
        </a:p>
        <a:p>
          <a:pPr marL="114300" lvl="2" indent="-57150" algn="l" defTabSz="311150">
            <a:lnSpc>
              <a:spcPct val="90000"/>
            </a:lnSpc>
            <a:spcBef>
              <a:spcPct val="0"/>
            </a:spcBef>
            <a:spcAft>
              <a:spcPct val="15000"/>
            </a:spcAft>
            <a:buChar char="••"/>
          </a:pPr>
          <a:r>
            <a:rPr lang="en-US" altLang="zh-CN" sz="700" b="0" i="0" kern="1200" dirty="0"/>
            <a:t>1</a:t>
          </a:r>
          <a:r>
            <a:rPr lang="zh-CN" altLang="en-US" sz="700" b="0" i="0" kern="1200" dirty="0"/>
            <a:t>、键值（</a:t>
          </a:r>
          <a:r>
            <a:rPr lang="en-US" altLang="zh-CN" sz="700" b="0" i="0" kern="1200" dirty="0"/>
            <a:t>Key-Value</a:t>
          </a:r>
          <a:r>
            <a:rPr lang="zh-CN" altLang="en-US" sz="700" b="0" i="0" kern="1200" dirty="0"/>
            <a:t>）存储数据库：键值数据库主要是使用一个哈希表，个表中有一个特定的键和一个指针指向特定的数据，如</a:t>
          </a:r>
          <a:r>
            <a:rPr lang="en-US" altLang="zh-CN" sz="700" b="0" i="0" kern="1200" dirty="0"/>
            <a:t>Redis</a:t>
          </a:r>
          <a:endParaRPr lang="zh-CN" altLang="en-US" sz="700" kern="1200" dirty="0"/>
        </a:p>
        <a:p>
          <a:pPr marL="114300" lvl="2" indent="-57150" algn="l" defTabSz="311150">
            <a:lnSpc>
              <a:spcPct val="90000"/>
            </a:lnSpc>
            <a:spcBef>
              <a:spcPct val="0"/>
            </a:spcBef>
            <a:spcAft>
              <a:spcPct val="15000"/>
            </a:spcAft>
            <a:buChar char="••"/>
          </a:pPr>
          <a:r>
            <a:rPr lang="en-US" altLang="zh-CN" sz="700" b="0" kern="1200" dirty="0"/>
            <a:t>2</a:t>
          </a:r>
          <a:r>
            <a:rPr lang="zh-CN" altLang="en-US" sz="700" b="0" kern="1200" dirty="0"/>
            <a:t>、列存储数据库又称为面向可扩展性的分布式数据库，</a:t>
          </a:r>
          <a:r>
            <a:rPr lang="zh-CN" altLang="en-US" sz="700" b="0" i="0" kern="1200" dirty="0"/>
            <a:t>适合于大批量的数据处理，只查询涉及的列（大量降低</a:t>
          </a:r>
          <a:r>
            <a:rPr lang="en-US" altLang="zh-CN" sz="700" b="0" i="0" kern="1200" dirty="0"/>
            <a:t>IO</a:t>
          </a:r>
          <a:r>
            <a:rPr lang="zh-CN" altLang="en-US" sz="700" b="0" i="0" kern="1200" dirty="0"/>
            <a:t>），如</a:t>
          </a:r>
          <a:r>
            <a:rPr lang="en-US" altLang="zh-CN" sz="700" b="0" i="0" kern="1200" dirty="0" err="1"/>
            <a:t>Hbase</a:t>
          </a:r>
          <a:r>
            <a:rPr lang="zh-CN" altLang="en-US" sz="700" b="0" i="0" kern="1200" dirty="0"/>
            <a:t>，</a:t>
          </a:r>
          <a:r>
            <a:rPr lang="en-US" altLang="zh-CN" sz="700" b="0" i="0" kern="1200" dirty="0"/>
            <a:t>Vertica</a:t>
          </a:r>
          <a:endParaRPr lang="zh-CN" altLang="en-US" sz="700" b="0" kern="1200" dirty="0"/>
        </a:p>
        <a:p>
          <a:pPr marL="114300" lvl="2" indent="-57150" algn="l" defTabSz="311150">
            <a:lnSpc>
              <a:spcPct val="90000"/>
            </a:lnSpc>
            <a:spcBef>
              <a:spcPct val="0"/>
            </a:spcBef>
            <a:spcAft>
              <a:spcPct val="15000"/>
            </a:spcAft>
            <a:buChar char="••"/>
          </a:pPr>
          <a:r>
            <a:rPr lang="en-US" altLang="zh-CN" sz="700" b="0" i="0" kern="1200" dirty="0"/>
            <a:t>3</a:t>
          </a:r>
          <a:r>
            <a:rPr lang="zh-CN" altLang="en-US" sz="700" b="0" i="0" kern="1200" dirty="0"/>
            <a:t>、面向文档数据库：将数据保存到类似</a:t>
          </a:r>
          <a:r>
            <a:rPr lang="en-US" altLang="zh-CN" sz="700" b="0" i="0" kern="1200" dirty="0"/>
            <a:t>XML</a:t>
          </a:r>
          <a:r>
            <a:rPr lang="zh-CN" altLang="en-US" sz="700" b="0" i="0" kern="1200" dirty="0"/>
            <a:t>，</a:t>
          </a:r>
          <a:r>
            <a:rPr lang="en-US" altLang="zh-CN" sz="700" b="0" i="0" kern="1200" dirty="0"/>
            <a:t>JSON</a:t>
          </a:r>
          <a:r>
            <a:rPr lang="zh-CN" altLang="en-US" sz="700" b="0" i="0" kern="1200" dirty="0"/>
            <a:t>等格式的文档中，记录以文档的形式存在，互不关联，如</a:t>
          </a:r>
          <a:r>
            <a:rPr lang="en-US" altLang="zh-CN" sz="700" b="0" i="0" kern="1200" dirty="0"/>
            <a:t>MongoDB</a:t>
          </a:r>
          <a:endParaRPr lang="zh-CN" altLang="en-US" sz="700" b="0" kern="1200" dirty="0"/>
        </a:p>
      </dsp:txBody>
      <dsp:txXfrm rot="-5400000">
        <a:off x="3120291" y="3705593"/>
        <a:ext cx="5503212" cy="812804"/>
      </dsp:txXfrm>
    </dsp:sp>
    <dsp:sp modelId="{FF667B42-258D-409E-85EA-F7CFE6C91F93}">
      <dsp:nvSpPr>
        <dsp:cNvPr id="0" name=""/>
        <dsp:cNvSpPr/>
      </dsp:nvSpPr>
      <dsp:spPr>
        <a:xfrm>
          <a:off x="0" y="3549029"/>
          <a:ext cx="3120290" cy="112593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zh-CN" sz="2300" kern="1200" dirty="0"/>
            <a:t>数据库分类及其主流数据库？</a:t>
          </a:r>
          <a:endParaRPr lang="zh-CN" altLang="en-US" sz="2300" kern="1200" dirty="0"/>
        </a:p>
      </dsp:txBody>
      <dsp:txXfrm>
        <a:off x="54963" y="3603992"/>
        <a:ext cx="3010364" cy="10160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6/16/2020</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6/16/2020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zh-CN" altLang="en-US" noProof="0"/>
              <a:t>单击此处编辑母版副标题样式</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zh-CN" altLang="en-US" noProof="0"/>
              <a:t>单击图标添加图片</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zh-CN" altLang="en-US" noProof="0"/>
              <a:t>单击图标添加图片</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zh-CN" altLang="en-US" noProof="0"/>
              <a:t>单击图标添加图片</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zh-CN" altLang="en-US" noProof="0"/>
              <a:t>单击图标添加图片</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zh-CN" altLang="en-US" noProof="0"/>
              <a:t>单击图标添加图片</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noProof="0"/>
              <a:t>单击图标添加图片</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0"/>
              <a:t>单击此处编辑母版文本样式</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与标题">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0"/>
              <a:t>单击此处编辑母版文本样式</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90486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模板来源</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1692707"/>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office.com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1967243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zh-CN" altLang="en-US" noProof="0"/>
              <a:t>单击此处编辑母版文本样式</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zh-CN" altLang="en-US" noProof="0"/>
              <a:t>单击此处编辑母版文本样式</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a:p>
            <a:pPr lvl="1"/>
            <a:r>
              <a:rPr lang="zh-CN" altLang="en-US" noProof="0"/>
              <a:t>二级</a:t>
            </a:r>
          </a:p>
          <a:p>
            <a:pPr lvl="2"/>
            <a:r>
              <a:rPr lang="zh-CN" altLang="en-US" noProof="0"/>
              <a:t>三级</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zh-CN" altLang="en-US" noProof="0"/>
              <a:t>单击此处编辑母版文本样式</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0"/>
              <a:t>单击此处编辑母版文本样式</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0"/>
              <a:t>单击此处编辑母版文本样式</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zh-CN" altLang="en-US" noProof="0"/>
              <a:t>单击此处编辑母版标题样式</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3431675"/>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zh-CN" altLang="en-US" dirty="0"/>
              <a:t>数据库入门课程</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zh-CN" altLang="en-US" dirty="0"/>
              <a:t>南京烽火星空</a:t>
            </a:r>
            <a:endParaRPr lang="en-US" altLang="zh-CN" dirty="0"/>
          </a:p>
          <a:p>
            <a:pPr marL="0" indent="0">
              <a:buNone/>
            </a:pPr>
            <a:r>
              <a:rPr lang="zh-CN" altLang="en-US" dirty="0"/>
              <a:t>测试部</a:t>
            </a:r>
            <a:r>
              <a:rPr lang="en-US" altLang="zh-CN" dirty="0"/>
              <a:t>-</a:t>
            </a:r>
            <a:r>
              <a:rPr lang="zh-CN" altLang="en-US" dirty="0"/>
              <a:t>公研基础组件测试团队</a:t>
            </a:r>
            <a:endParaRPr lang="en-US" altLang="zh-CN" dirty="0"/>
          </a:p>
          <a:p>
            <a:pPr marL="0" indent="0">
              <a:buNone/>
            </a:pPr>
            <a:endParaRPr lang="en-US" altLang="zh-CN" dirty="0"/>
          </a:p>
        </p:txBody>
      </p:sp>
      <p:pic>
        <p:nvPicPr>
          <p:cNvPr id="5" name="图片 4">
            <a:extLst>
              <a:ext uri="{FF2B5EF4-FFF2-40B4-BE49-F238E27FC236}">
                <a16:creationId xmlns:a16="http://schemas.microsoft.com/office/drawing/2014/main" id="{6E2D1675-D874-4450-A755-B5462ECBD5A5}"/>
              </a:ext>
            </a:extLst>
          </p:cNvPr>
          <p:cNvPicPr>
            <a:picLocks noChangeAspect="1"/>
          </p:cNvPicPr>
          <p:nvPr/>
        </p:nvPicPr>
        <p:blipFill>
          <a:blip r:embed="rId2"/>
          <a:stretch>
            <a:fillRect/>
          </a:stretch>
        </p:blipFill>
        <p:spPr>
          <a:xfrm>
            <a:off x="9950039" y="212783"/>
            <a:ext cx="1927677" cy="695013"/>
          </a:xfrm>
          <a:prstGeom prst="rect">
            <a:avLst/>
          </a:prstGeom>
        </p:spPr>
      </p:pic>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altLang="zh-CN" dirty="0"/>
              <a:t>SQL </a:t>
            </a:r>
            <a:r>
              <a:rPr lang="zh-CN" altLang="en-US" dirty="0"/>
              <a:t>语法</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11" name="Text Placeholder 9">
            <a:extLst>
              <a:ext uri="{FF2B5EF4-FFF2-40B4-BE49-F238E27FC236}">
                <a16:creationId xmlns:a16="http://schemas.microsoft.com/office/drawing/2014/main" id="{EF2BC084-E6DB-4DE7-B309-042A85EBA700}"/>
              </a:ext>
            </a:extLst>
          </p:cNvPr>
          <p:cNvSpPr txBox="1">
            <a:spLocks/>
          </p:cNvSpPr>
          <p:nvPr/>
        </p:nvSpPr>
        <p:spPr>
          <a:xfrm>
            <a:off x="205013" y="1078456"/>
            <a:ext cx="2270812" cy="38431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t>插入数据</a:t>
            </a:r>
            <a:r>
              <a:rPr lang="en-US" altLang="zh-CN" b="1" dirty="0" smtClean="0"/>
              <a:t>		 </a:t>
            </a:r>
            <a:endPar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endParaRPr>
          </a:p>
        </p:txBody>
      </p:sp>
      <p:sp>
        <p:nvSpPr>
          <p:cNvPr id="6" name="Rectangle 3"/>
          <p:cNvSpPr>
            <a:spLocks noChangeArrowheads="1"/>
          </p:cNvSpPr>
          <p:nvPr/>
        </p:nvSpPr>
        <p:spPr bwMode="auto">
          <a:xfrm>
            <a:off x="0" y="22795"/>
            <a:ext cx="65" cy="41160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0" name="矩形 9"/>
          <p:cNvSpPr/>
          <p:nvPr/>
        </p:nvSpPr>
        <p:spPr>
          <a:xfrm>
            <a:off x="2475826" y="1026432"/>
            <a:ext cx="4841468" cy="1754326"/>
          </a:xfrm>
          <a:prstGeom prst="rect">
            <a:avLst/>
          </a:prstGeom>
        </p:spPr>
        <p:txBody>
          <a:bodyPr wrap="square">
            <a:spAutoFit/>
          </a:bodyPr>
          <a:lstStyle/>
          <a:p>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INSERT INTO Persons </a:t>
            </a:r>
          </a:p>
          <a:p>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VALUES </a:t>
            </a:r>
            <a:r>
              <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rPr>
              <a:t>(</a:t>
            </a:r>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1,'Adams', 'John', 'Oxford Street', 'London</a:t>
            </a:r>
            <a:r>
              <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rPr>
              <a:t>');</a:t>
            </a:r>
          </a:p>
          <a:p>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INSERT INTO Persons (</a:t>
            </a:r>
            <a:r>
              <a:rPr lang="en-US" altLang="zh-CN" dirty="0" err="1">
                <a:solidFill>
                  <a:srgbClr val="FFC000"/>
                </a:solidFill>
                <a:effectLst>
                  <a:outerShdw blurRad="38100" dist="38100" dir="2700000" algn="tl">
                    <a:srgbClr val="000000">
                      <a:alpha val="43137"/>
                    </a:srgbClr>
                  </a:outerShdw>
                </a:effectLst>
                <a:latin typeface="Consolas" panose="020B0609020204030204" pitchFamily="49" charset="0"/>
              </a:rPr>
              <a:t>LastName</a:t>
            </a:r>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 Address) VALUES ('Bush', 'Fifth Avenue</a:t>
            </a:r>
            <a:r>
              <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rPr>
              <a:t>')</a:t>
            </a:r>
          </a:p>
        </p:txBody>
      </p:sp>
      <p:sp>
        <p:nvSpPr>
          <p:cNvPr id="14" name="Text Placeholder 9">
            <a:extLst>
              <a:ext uri="{FF2B5EF4-FFF2-40B4-BE49-F238E27FC236}">
                <a16:creationId xmlns:a16="http://schemas.microsoft.com/office/drawing/2014/main" id="{EF2BC084-E6DB-4DE7-B309-042A85EBA700}"/>
              </a:ext>
            </a:extLst>
          </p:cNvPr>
          <p:cNvSpPr txBox="1">
            <a:spLocks/>
          </p:cNvSpPr>
          <p:nvPr/>
        </p:nvSpPr>
        <p:spPr>
          <a:xfrm>
            <a:off x="205013" y="2780758"/>
            <a:ext cx="2270812" cy="38431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t>修改数据 </a:t>
            </a:r>
            <a:r>
              <a:rPr lang="en-US" altLang="zh-CN" b="1" dirty="0"/>
              <a:t>	</a:t>
            </a:r>
            <a:r>
              <a:rPr lang="en-US" altLang="zh-CN" b="1" dirty="0" smtClean="0"/>
              <a:t> </a:t>
            </a:r>
            <a:endPar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endParaRPr>
          </a:p>
        </p:txBody>
      </p:sp>
      <p:sp>
        <p:nvSpPr>
          <p:cNvPr id="25" name="Text Placeholder 9">
            <a:extLst>
              <a:ext uri="{FF2B5EF4-FFF2-40B4-BE49-F238E27FC236}">
                <a16:creationId xmlns:a16="http://schemas.microsoft.com/office/drawing/2014/main" id="{EF2BC084-E6DB-4DE7-B309-042A85EBA700}"/>
              </a:ext>
            </a:extLst>
          </p:cNvPr>
          <p:cNvSpPr txBox="1">
            <a:spLocks/>
          </p:cNvSpPr>
          <p:nvPr/>
        </p:nvSpPr>
        <p:spPr>
          <a:xfrm>
            <a:off x="205013" y="3672115"/>
            <a:ext cx="2270812" cy="38431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t>删除数据</a:t>
            </a:r>
            <a:endParaRPr lang="en-US" altLang="zh-CN" b="1" dirty="0" smtClean="0"/>
          </a:p>
        </p:txBody>
      </p:sp>
      <p:sp>
        <p:nvSpPr>
          <p:cNvPr id="29" name="文本框 28"/>
          <p:cNvSpPr txBox="1"/>
          <p:nvPr/>
        </p:nvSpPr>
        <p:spPr>
          <a:xfrm>
            <a:off x="6472565" y="4772068"/>
            <a:ext cx="5186035" cy="1200329"/>
          </a:xfrm>
          <a:prstGeom prst="rect">
            <a:avLst/>
          </a:prstGeom>
          <a:noFill/>
        </p:spPr>
        <p:txBody>
          <a:bodyPr wrap="none" rtlCol="0">
            <a:spAutoFit/>
          </a:bodyPr>
          <a:lstStyle/>
          <a:p>
            <a:r>
              <a:rPr lang="zh-CN" altLang="en-US" dirty="0" smtClean="0">
                <a:solidFill>
                  <a:srgbClr val="FF0000"/>
                </a:solidFill>
                <a:effectLst>
                  <a:outerShdw blurRad="38100" dist="38100" dir="2700000" algn="tl">
                    <a:srgbClr val="000000">
                      <a:alpha val="43137"/>
                    </a:srgbClr>
                  </a:outerShdw>
                </a:effectLst>
              </a:rPr>
              <a:t>疑问？？？</a:t>
            </a:r>
            <a:endParaRPr lang="en-US" altLang="zh-CN" dirty="0" smtClean="0">
              <a:solidFill>
                <a:srgbClr val="FF0000"/>
              </a:solidFill>
              <a:effectLst>
                <a:outerShdw blurRad="38100" dist="38100" dir="2700000" algn="tl">
                  <a:srgbClr val="000000">
                    <a:alpha val="43137"/>
                  </a:srgbClr>
                </a:outerShdw>
              </a:effectLst>
            </a:endParaRPr>
          </a:p>
          <a:p>
            <a:r>
              <a:rPr lang="en-US" altLang="zh-CN" dirty="0" smtClean="0">
                <a:solidFill>
                  <a:srgbClr val="FF0000"/>
                </a:solidFill>
                <a:effectLst>
                  <a:outerShdw blurRad="38100" dist="38100" dir="2700000" algn="tl">
                    <a:srgbClr val="000000">
                      <a:alpha val="43137"/>
                    </a:srgbClr>
                  </a:outerShdw>
                </a:effectLst>
              </a:rPr>
              <a:t>1</a:t>
            </a:r>
            <a:r>
              <a:rPr lang="zh-CN" altLang="en-US" dirty="0" smtClean="0">
                <a:solidFill>
                  <a:srgbClr val="FF0000"/>
                </a:solidFill>
                <a:effectLst>
                  <a:outerShdw blurRad="38100" dist="38100" dir="2700000" algn="tl">
                    <a:srgbClr val="000000">
                      <a:alpha val="43137"/>
                    </a:srgbClr>
                  </a:outerShdw>
                </a:effectLst>
              </a:rPr>
              <a:t>、如果</a:t>
            </a:r>
            <a:r>
              <a:rPr lang="en-US" altLang="zh-CN" dirty="0" smtClean="0">
                <a:solidFill>
                  <a:srgbClr val="FF0000"/>
                </a:solidFill>
                <a:effectLst>
                  <a:outerShdw blurRad="38100" dist="38100" dir="2700000" algn="tl">
                    <a:srgbClr val="000000">
                      <a:alpha val="43137"/>
                    </a:srgbClr>
                  </a:outerShdw>
                </a:effectLst>
              </a:rPr>
              <a:t>Id</a:t>
            </a:r>
            <a:r>
              <a:rPr lang="zh-CN" altLang="en-US" dirty="0" smtClean="0">
                <a:solidFill>
                  <a:srgbClr val="FF0000"/>
                </a:solidFill>
                <a:effectLst>
                  <a:outerShdw blurRad="38100" dist="38100" dir="2700000" algn="tl">
                    <a:srgbClr val="000000">
                      <a:alpha val="43137"/>
                    </a:srgbClr>
                  </a:outerShdw>
                </a:effectLst>
              </a:rPr>
              <a:t>为主键，</a:t>
            </a:r>
            <a:r>
              <a:rPr lang="en-US" altLang="zh-CN" dirty="0" smtClean="0">
                <a:solidFill>
                  <a:srgbClr val="FF0000"/>
                </a:solidFill>
                <a:effectLst>
                  <a:outerShdw blurRad="38100" dist="38100" dir="2700000" algn="tl">
                    <a:srgbClr val="000000">
                      <a:alpha val="43137"/>
                    </a:srgbClr>
                  </a:outerShdw>
                </a:effectLst>
              </a:rPr>
              <a:t>insert</a:t>
            </a:r>
            <a:r>
              <a:rPr lang="zh-CN" altLang="en-US" dirty="0" smtClean="0">
                <a:solidFill>
                  <a:srgbClr val="FF0000"/>
                </a:solidFill>
                <a:effectLst>
                  <a:outerShdw blurRad="38100" dist="38100" dir="2700000" algn="tl">
                    <a:srgbClr val="000000">
                      <a:alpha val="43137"/>
                    </a:srgbClr>
                  </a:outerShdw>
                </a:effectLst>
              </a:rPr>
              <a:t>时不赋予</a:t>
            </a:r>
            <a:r>
              <a:rPr lang="en-US" altLang="zh-CN" dirty="0" smtClean="0">
                <a:solidFill>
                  <a:srgbClr val="FF0000"/>
                </a:solidFill>
                <a:effectLst>
                  <a:outerShdw blurRad="38100" dist="38100" dir="2700000" algn="tl">
                    <a:srgbClr val="000000">
                      <a:alpha val="43137"/>
                    </a:srgbClr>
                  </a:outerShdw>
                </a:effectLst>
              </a:rPr>
              <a:t>Id</a:t>
            </a:r>
            <a:r>
              <a:rPr lang="zh-CN" altLang="en-US" dirty="0" smtClean="0">
                <a:solidFill>
                  <a:srgbClr val="FF0000"/>
                </a:solidFill>
                <a:effectLst>
                  <a:outerShdw blurRad="38100" dist="38100" dir="2700000" algn="tl">
                    <a:srgbClr val="000000">
                      <a:alpha val="43137"/>
                    </a:srgbClr>
                  </a:outerShdw>
                </a:effectLst>
              </a:rPr>
              <a:t>数据可以吗？</a:t>
            </a:r>
            <a:endParaRPr lang="en-US" altLang="zh-CN" dirty="0" smtClean="0">
              <a:solidFill>
                <a:srgbClr val="FF0000"/>
              </a:solidFill>
              <a:effectLst>
                <a:outerShdw blurRad="38100" dist="38100" dir="2700000" algn="tl">
                  <a:srgbClr val="000000">
                    <a:alpha val="43137"/>
                  </a:srgbClr>
                </a:outerShdw>
              </a:effectLst>
            </a:endParaRPr>
          </a:p>
          <a:p>
            <a:r>
              <a:rPr lang="en-US" altLang="zh-CN" dirty="0" smtClean="0">
                <a:solidFill>
                  <a:srgbClr val="FF0000"/>
                </a:solidFill>
                <a:effectLst>
                  <a:outerShdw blurRad="38100" dist="38100" dir="2700000" algn="tl">
                    <a:srgbClr val="000000">
                      <a:alpha val="43137"/>
                    </a:srgbClr>
                  </a:outerShdw>
                </a:effectLst>
              </a:rPr>
              <a:t>2</a:t>
            </a:r>
            <a:r>
              <a:rPr lang="zh-CN" altLang="en-US" dirty="0" smtClean="0">
                <a:solidFill>
                  <a:srgbClr val="FF0000"/>
                </a:solidFill>
                <a:effectLst>
                  <a:outerShdw blurRad="38100" dist="38100" dir="2700000" algn="tl">
                    <a:srgbClr val="000000">
                      <a:alpha val="43137"/>
                    </a:srgbClr>
                  </a:outerShdw>
                </a:effectLst>
              </a:rPr>
              <a:t>、删除所有</a:t>
            </a:r>
            <a:r>
              <a:rPr lang="en-US" altLang="zh-CN" dirty="0" smtClean="0">
                <a:solidFill>
                  <a:srgbClr val="FF0000"/>
                </a:solidFill>
                <a:effectLst>
                  <a:outerShdw blurRad="38100" dist="38100" dir="2700000" algn="tl">
                    <a:srgbClr val="000000">
                      <a:alpha val="43137"/>
                    </a:srgbClr>
                  </a:outerShdw>
                </a:effectLst>
              </a:rPr>
              <a:t>Person</a:t>
            </a:r>
            <a:r>
              <a:rPr lang="zh-CN" altLang="en-US" dirty="0" smtClean="0">
                <a:solidFill>
                  <a:srgbClr val="FF0000"/>
                </a:solidFill>
                <a:effectLst>
                  <a:outerShdw blurRad="38100" dist="38100" dir="2700000" algn="tl">
                    <a:srgbClr val="000000">
                      <a:alpha val="43137"/>
                    </a:srgbClr>
                  </a:outerShdw>
                </a:effectLst>
              </a:rPr>
              <a:t>表中所有的数据怎么写？</a:t>
            </a:r>
            <a:endParaRPr lang="en-US" altLang="zh-CN" dirty="0" smtClean="0">
              <a:solidFill>
                <a:srgbClr val="FF0000"/>
              </a:solidFill>
              <a:effectLst>
                <a:outerShdw blurRad="38100" dist="38100" dir="2700000" algn="tl">
                  <a:srgbClr val="000000">
                    <a:alpha val="43137"/>
                  </a:srgbClr>
                </a:outerShdw>
              </a:effectLst>
            </a:endParaRPr>
          </a:p>
          <a:p>
            <a:endParaRPr lang="zh-CN" altLang="en-US" dirty="0"/>
          </a:p>
        </p:txBody>
      </p:sp>
      <p:graphicFrame>
        <p:nvGraphicFramePr>
          <p:cNvPr id="5" name="表格 4"/>
          <p:cNvGraphicFramePr>
            <a:graphicFrameLocks noGrp="1"/>
          </p:cNvGraphicFramePr>
          <p:nvPr/>
        </p:nvGraphicFramePr>
        <p:xfrm>
          <a:off x="7520493" y="1561136"/>
          <a:ext cx="4138107" cy="1013460"/>
        </p:xfrm>
        <a:graphic>
          <a:graphicData uri="http://schemas.openxmlformats.org/drawingml/2006/table">
            <a:tbl>
              <a:tblPr firstRow="1" bandRow="1">
                <a:tableStyleId>{5C22544A-7EE6-4342-B048-85BDC9FD1C3A}</a:tableStyleId>
              </a:tblPr>
              <a:tblGrid>
                <a:gridCol w="349878">
                  <a:extLst>
                    <a:ext uri="{9D8B030D-6E8A-4147-A177-3AD203B41FA5}">
                      <a16:colId xmlns:a16="http://schemas.microsoft.com/office/drawing/2014/main" val="105287841"/>
                    </a:ext>
                  </a:extLst>
                </a:gridCol>
                <a:gridCol w="914400">
                  <a:extLst>
                    <a:ext uri="{9D8B030D-6E8A-4147-A177-3AD203B41FA5}">
                      <a16:colId xmlns:a16="http://schemas.microsoft.com/office/drawing/2014/main" val="1841456988"/>
                    </a:ext>
                  </a:extLst>
                </a:gridCol>
                <a:gridCol w="888274">
                  <a:extLst>
                    <a:ext uri="{9D8B030D-6E8A-4147-A177-3AD203B41FA5}">
                      <a16:colId xmlns:a16="http://schemas.microsoft.com/office/drawing/2014/main" val="3544149256"/>
                    </a:ext>
                  </a:extLst>
                </a:gridCol>
                <a:gridCol w="1112799">
                  <a:extLst>
                    <a:ext uri="{9D8B030D-6E8A-4147-A177-3AD203B41FA5}">
                      <a16:colId xmlns:a16="http://schemas.microsoft.com/office/drawing/2014/main" val="1636998023"/>
                    </a:ext>
                  </a:extLst>
                </a:gridCol>
                <a:gridCol w="872756">
                  <a:extLst>
                    <a:ext uri="{9D8B030D-6E8A-4147-A177-3AD203B41FA5}">
                      <a16:colId xmlns:a16="http://schemas.microsoft.com/office/drawing/2014/main" val="1760628335"/>
                    </a:ext>
                  </a:extLst>
                </a:gridCol>
              </a:tblGrid>
              <a:tr h="296190">
                <a:tc>
                  <a:txBody>
                    <a:bodyPr/>
                    <a:lstStyle/>
                    <a:p>
                      <a:pPr algn="l" fontAlgn="base"/>
                      <a:r>
                        <a:rPr lang="en-US" sz="1050" dirty="0">
                          <a:solidFill>
                            <a:srgbClr val="FFFFFF"/>
                          </a:solidFill>
                          <a:effectLst/>
                        </a:rPr>
                        <a:t>Id</a:t>
                      </a:r>
                    </a:p>
                  </a:txBody>
                  <a:tcPr marL="95250" marR="95250" marT="95250" marB="95250" anchor="ctr"/>
                </a:tc>
                <a:tc>
                  <a:txBody>
                    <a:bodyPr/>
                    <a:lstStyle/>
                    <a:p>
                      <a:pPr algn="l" fontAlgn="base"/>
                      <a:r>
                        <a:rPr lang="en-US" sz="1050">
                          <a:solidFill>
                            <a:srgbClr val="FFFFFF"/>
                          </a:solidFill>
                          <a:effectLst/>
                        </a:rPr>
                        <a:t>LastName</a:t>
                      </a:r>
                    </a:p>
                  </a:txBody>
                  <a:tcPr marL="95250" marR="95250" marT="95250" marB="95250" anchor="ctr"/>
                </a:tc>
                <a:tc>
                  <a:txBody>
                    <a:bodyPr/>
                    <a:lstStyle/>
                    <a:p>
                      <a:pPr algn="l" fontAlgn="base"/>
                      <a:r>
                        <a:rPr lang="en-US" sz="1050">
                          <a:solidFill>
                            <a:srgbClr val="FFFFFF"/>
                          </a:solidFill>
                          <a:effectLst/>
                        </a:rPr>
                        <a:t>FirstName</a:t>
                      </a:r>
                    </a:p>
                  </a:txBody>
                  <a:tcPr marL="95250" marR="95250" marT="95250" marB="95250" anchor="ctr"/>
                </a:tc>
                <a:tc>
                  <a:txBody>
                    <a:bodyPr/>
                    <a:lstStyle/>
                    <a:p>
                      <a:pPr algn="l" fontAlgn="base"/>
                      <a:r>
                        <a:rPr lang="en-US" sz="1050" dirty="0">
                          <a:solidFill>
                            <a:srgbClr val="FFFFFF"/>
                          </a:solidFill>
                          <a:effectLst/>
                        </a:rPr>
                        <a:t>Address</a:t>
                      </a:r>
                    </a:p>
                  </a:txBody>
                  <a:tcPr marL="95250" marR="95250" marT="95250" marB="95250" anchor="ctr"/>
                </a:tc>
                <a:tc>
                  <a:txBody>
                    <a:bodyPr/>
                    <a:lstStyle/>
                    <a:p>
                      <a:pPr algn="l" fontAlgn="base"/>
                      <a:r>
                        <a:rPr lang="en-US" sz="1050" dirty="0">
                          <a:solidFill>
                            <a:srgbClr val="FFFFFF"/>
                          </a:solidFill>
                          <a:effectLst/>
                        </a:rPr>
                        <a:t>City</a:t>
                      </a:r>
                    </a:p>
                  </a:txBody>
                  <a:tcPr marL="95250" marR="95250" marT="95250" marB="95250" anchor="ctr"/>
                </a:tc>
                <a:extLst>
                  <a:ext uri="{0D108BD9-81ED-4DB2-BD59-A6C34878D82A}">
                    <a16:rowId xmlns:a16="http://schemas.microsoft.com/office/drawing/2014/main" val="1691794775"/>
                  </a:ext>
                </a:extLst>
              </a:tr>
              <a:tr h="280093">
                <a:tc>
                  <a:txBody>
                    <a:bodyPr/>
                    <a:lstStyle/>
                    <a:p>
                      <a:pPr fontAlgn="t"/>
                      <a:r>
                        <a:rPr lang="en-US" altLang="zh-CN" sz="1050">
                          <a:effectLst/>
                        </a:rPr>
                        <a:t>1</a:t>
                      </a:r>
                    </a:p>
                  </a:txBody>
                  <a:tcPr marL="85725" marR="85725" marT="85725" marB="85725" anchor="ctr"/>
                </a:tc>
                <a:tc>
                  <a:txBody>
                    <a:bodyPr/>
                    <a:lstStyle/>
                    <a:p>
                      <a:pPr fontAlgn="t"/>
                      <a:r>
                        <a:rPr lang="en-US" sz="1050" dirty="0">
                          <a:effectLst/>
                        </a:rPr>
                        <a:t>Adams</a:t>
                      </a:r>
                    </a:p>
                  </a:txBody>
                  <a:tcPr marL="85725" marR="85725" marT="85725" marB="85725" anchor="ctr"/>
                </a:tc>
                <a:tc>
                  <a:txBody>
                    <a:bodyPr/>
                    <a:lstStyle/>
                    <a:p>
                      <a:pPr fontAlgn="t"/>
                      <a:r>
                        <a:rPr lang="en-US" sz="1050" dirty="0">
                          <a:effectLst/>
                        </a:rPr>
                        <a:t>John</a:t>
                      </a:r>
                    </a:p>
                  </a:txBody>
                  <a:tcPr marL="85725" marR="85725" marT="85725" marB="85725" anchor="ctr"/>
                </a:tc>
                <a:tc>
                  <a:txBody>
                    <a:bodyPr/>
                    <a:lstStyle/>
                    <a:p>
                      <a:pPr fontAlgn="t"/>
                      <a:r>
                        <a:rPr lang="en-US" sz="1050" dirty="0">
                          <a:effectLst/>
                        </a:rPr>
                        <a:t>Oxford Street</a:t>
                      </a:r>
                    </a:p>
                  </a:txBody>
                  <a:tcPr marL="85725" marR="85725" marT="85725" marB="85725" anchor="ctr"/>
                </a:tc>
                <a:tc>
                  <a:txBody>
                    <a:bodyPr/>
                    <a:lstStyle/>
                    <a:p>
                      <a:pPr fontAlgn="t"/>
                      <a:r>
                        <a:rPr lang="en-US" sz="1050" dirty="0">
                          <a:effectLst/>
                        </a:rPr>
                        <a:t>London</a:t>
                      </a:r>
                    </a:p>
                  </a:txBody>
                  <a:tcPr marL="85725" marR="85725" marT="85725" marB="85725" anchor="ctr"/>
                </a:tc>
                <a:extLst>
                  <a:ext uri="{0D108BD9-81ED-4DB2-BD59-A6C34878D82A}">
                    <a16:rowId xmlns:a16="http://schemas.microsoft.com/office/drawing/2014/main" val="141738264"/>
                  </a:ext>
                </a:extLst>
              </a:tr>
              <a:tr h="280093">
                <a:tc>
                  <a:txBody>
                    <a:bodyPr/>
                    <a:lstStyle/>
                    <a:p>
                      <a:pPr fontAlgn="t"/>
                      <a:endParaRPr lang="en-US" altLang="zh-CN" sz="1050" dirty="0">
                        <a:effectLst/>
                      </a:endParaRPr>
                    </a:p>
                  </a:txBody>
                  <a:tcPr marL="85725" marR="85725" marT="85725" marB="85725" anchor="ctr"/>
                </a:tc>
                <a:tc>
                  <a:txBody>
                    <a:bodyPr/>
                    <a:lstStyle/>
                    <a:p>
                      <a:pPr fontAlgn="t"/>
                      <a:r>
                        <a:rPr lang="en-US" sz="1050" dirty="0">
                          <a:effectLst/>
                        </a:rPr>
                        <a:t>Bush</a:t>
                      </a:r>
                    </a:p>
                  </a:txBody>
                  <a:tcPr marL="85725" marR="85725" marT="85725" marB="85725" anchor="ctr"/>
                </a:tc>
                <a:tc>
                  <a:txBody>
                    <a:bodyPr/>
                    <a:lstStyle/>
                    <a:p>
                      <a:pPr fontAlgn="t"/>
                      <a:endParaRPr lang="en-US" sz="1050" dirty="0">
                        <a:effectLst/>
                      </a:endParaRPr>
                    </a:p>
                  </a:txBody>
                  <a:tcPr marL="85725" marR="85725" marT="85725" marB="85725" anchor="ctr"/>
                </a:tc>
                <a:tc>
                  <a:txBody>
                    <a:bodyPr/>
                    <a:lstStyle/>
                    <a:p>
                      <a:pPr fontAlgn="t"/>
                      <a:r>
                        <a:rPr lang="en-US" sz="1050" dirty="0">
                          <a:effectLst/>
                        </a:rPr>
                        <a:t>Fifth Avenue</a:t>
                      </a:r>
                    </a:p>
                  </a:txBody>
                  <a:tcPr marL="85725" marR="85725" marT="85725" marB="85725" anchor="ctr"/>
                </a:tc>
                <a:tc>
                  <a:txBody>
                    <a:bodyPr/>
                    <a:lstStyle/>
                    <a:p>
                      <a:pPr fontAlgn="t"/>
                      <a:endParaRPr lang="en-US" sz="1050" dirty="0">
                        <a:effectLst/>
                      </a:endParaRPr>
                    </a:p>
                  </a:txBody>
                  <a:tcPr marL="85725" marR="85725" marT="85725" marB="85725" anchor="ctr"/>
                </a:tc>
                <a:extLst>
                  <a:ext uri="{0D108BD9-81ED-4DB2-BD59-A6C34878D82A}">
                    <a16:rowId xmlns:a16="http://schemas.microsoft.com/office/drawing/2014/main" val="2472974035"/>
                  </a:ext>
                </a:extLst>
              </a:tr>
            </a:tbl>
          </a:graphicData>
        </a:graphic>
      </p:graphicFrame>
      <p:sp>
        <p:nvSpPr>
          <p:cNvPr id="19" name="矩形 18"/>
          <p:cNvSpPr/>
          <p:nvPr/>
        </p:nvSpPr>
        <p:spPr>
          <a:xfrm>
            <a:off x="2475826" y="2748785"/>
            <a:ext cx="4841468" cy="923330"/>
          </a:xfrm>
          <a:prstGeom prst="rect">
            <a:avLst/>
          </a:prstGeom>
        </p:spPr>
        <p:txBody>
          <a:bodyPr wrap="square">
            <a:spAutoFit/>
          </a:bodyPr>
          <a:lstStyle/>
          <a:p>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UPDATE Person SET Address </a:t>
            </a:r>
            <a:r>
              <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rPr>
              <a:t>= </a:t>
            </a:r>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a:t>
            </a:r>
            <a:r>
              <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rPr>
              <a:t>Yun long </a:t>
            </a:r>
            <a:r>
              <a:rPr lang="en-US" altLang="zh-CN" dirty="0" err="1" smtClean="0">
                <a:solidFill>
                  <a:srgbClr val="FFC000"/>
                </a:solidFill>
                <a:effectLst>
                  <a:outerShdw blurRad="38100" dist="38100" dir="2700000" algn="tl">
                    <a:srgbClr val="000000">
                      <a:alpha val="43137"/>
                    </a:srgbClr>
                  </a:outerShdw>
                </a:effectLst>
                <a:latin typeface="Consolas" panose="020B0609020204030204" pitchFamily="49" charset="0"/>
              </a:rPr>
              <a:t>shan</a:t>
            </a:r>
            <a:r>
              <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rPr>
              <a:t> 88', </a:t>
            </a:r>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City = </a:t>
            </a:r>
            <a:r>
              <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rPr>
              <a:t>'Nanjing' WHERE </a:t>
            </a:r>
            <a:r>
              <a:rPr lang="en-US" altLang="zh-CN" dirty="0" err="1">
                <a:solidFill>
                  <a:srgbClr val="FFC000"/>
                </a:solidFill>
                <a:effectLst>
                  <a:outerShdw blurRad="38100" dist="38100" dir="2700000" algn="tl">
                    <a:srgbClr val="000000">
                      <a:alpha val="43137"/>
                    </a:srgbClr>
                  </a:outerShdw>
                </a:effectLst>
                <a:latin typeface="Consolas" panose="020B0609020204030204" pitchFamily="49" charset="0"/>
              </a:rPr>
              <a:t>LastName</a:t>
            </a:r>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 = '</a:t>
            </a:r>
            <a:r>
              <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rPr>
              <a:t>London'</a:t>
            </a:r>
          </a:p>
        </p:txBody>
      </p:sp>
      <p:sp>
        <p:nvSpPr>
          <p:cNvPr id="20" name="矩形 19"/>
          <p:cNvSpPr/>
          <p:nvPr/>
        </p:nvSpPr>
        <p:spPr>
          <a:xfrm>
            <a:off x="2475825" y="3660246"/>
            <a:ext cx="5845214" cy="369332"/>
          </a:xfrm>
          <a:prstGeom prst="rect">
            <a:avLst/>
          </a:prstGeom>
        </p:spPr>
        <p:txBody>
          <a:bodyPr wrap="square">
            <a:spAutoFit/>
          </a:bodyPr>
          <a:lstStyle/>
          <a:p>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DELETE FROM Person WHERE </a:t>
            </a:r>
            <a:r>
              <a:rPr lang="en-US" altLang="zh-CN" dirty="0" err="1">
                <a:solidFill>
                  <a:srgbClr val="FFC000"/>
                </a:solidFill>
                <a:effectLst>
                  <a:outerShdw blurRad="38100" dist="38100" dir="2700000" algn="tl">
                    <a:srgbClr val="000000">
                      <a:alpha val="43137"/>
                    </a:srgbClr>
                  </a:outerShdw>
                </a:effectLst>
                <a:latin typeface="Consolas" panose="020B0609020204030204" pitchFamily="49" charset="0"/>
              </a:rPr>
              <a:t>LastName</a:t>
            </a:r>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 = 'Wilson'</a:t>
            </a:r>
          </a:p>
        </p:txBody>
      </p:sp>
    </p:spTree>
    <p:extLst>
      <p:ext uri="{BB962C8B-B14F-4D97-AF65-F5344CB8AC3E}">
        <p14:creationId xmlns:p14="http://schemas.microsoft.com/office/powerpoint/2010/main" val="4088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14" grpId="0"/>
      <p:bldP spid="25" grpId="0"/>
      <p:bldP spid="29" grpId="0"/>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altLang="zh-CN" dirty="0"/>
              <a:t>SQL </a:t>
            </a:r>
            <a:r>
              <a:rPr lang="zh-CN" altLang="en-US" dirty="0"/>
              <a:t>语法</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graphicFrame>
        <p:nvGraphicFramePr>
          <p:cNvPr id="5" name="Table 5">
            <a:extLst>
              <a:ext uri="{FF2B5EF4-FFF2-40B4-BE49-F238E27FC236}">
                <a16:creationId xmlns:a16="http://schemas.microsoft.com/office/drawing/2014/main" id="{61D50595-F91C-4049-9B34-EE90258C0526}"/>
              </a:ext>
            </a:extLst>
          </p:cNvPr>
          <p:cNvGraphicFramePr>
            <a:graphicFrameLocks noGrp="1"/>
          </p:cNvGraphicFramePr>
          <p:nvPr>
            <p:extLst>
              <p:ext uri="{D42A27DB-BD31-4B8C-83A1-F6EECF244321}">
                <p14:modId xmlns:p14="http://schemas.microsoft.com/office/powerpoint/2010/main" val="4125663291"/>
              </p:ext>
            </p:extLst>
          </p:nvPr>
        </p:nvGraphicFramePr>
        <p:xfrm>
          <a:off x="7114093" y="1679370"/>
          <a:ext cx="4138107" cy="1344930"/>
        </p:xfrm>
        <a:graphic>
          <a:graphicData uri="http://schemas.openxmlformats.org/drawingml/2006/table">
            <a:tbl>
              <a:tblPr firstRow="1" bandRow="1">
                <a:tableStyleId>{5C22544A-7EE6-4342-B048-85BDC9FD1C3A}</a:tableStyleId>
              </a:tblPr>
              <a:tblGrid>
                <a:gridCol w="349878">
                  <a:extLst>
                    <a:ext uri="{9D8B030D-6E8A-4147-A177-3AD203B41FA5}">
                      <a16:colId xmlns:a16="http://schemas.microsoft.com/office/drawing/2014/main" val="3559833401"/>
                    </a:ext>
                  </a:extLst>
                </a:gridCol>
                <a:gridCol w="914400">
                  <a:extLst>
                    <a:ext uri="{9D8B030D-6E8A-4147-A177-3AD203B41FA5}">
                      <a16:colId xmlns:a16="http://schemas.microsoft.com/office/drawing/2014/main" val="1183163056"/>
                    </a:ext>
                  </a:extLst>
                </a:gridCol>
                <a:gridCol w="888274">
                  <a:extLst>
                    <a:ext uri="{9D8B030D-6E8A-4147-A177-3AD203B41FA5}">
                      <a16:colId xmlns:a16="http://schemas.microsoft.com/office/drawing/2014/main" val="82523989"/>
                    </a:ext>
                  </a:extLst>
                </a:gridCol>
                <a:gridCol w="1112799">
                  <a:extLst>
                    <a:ext uri="{9D8B030D-6E8A-4147-A177-3AD203B41FA5}">
                      <a16:colId xmlns:a16="http://schemas.microsoft.com/office/drawing/2014/main" val="3211310719"/>
                    </a:ext>
                  </a:extLst>
                </a:gridCol>
                <a:gridCol w="872756">
                  <a:extLst>
                    <a:ext uri="{9D8B030D-6E8A-4147-A177-3AD203B41FA5}">
                      <a16:colId xmlns:a16="http://schemas.microsoft.com/office/drawing/2014/main" val="4160613981"/>
                    </a:ext>
                  </a:extLst>
                </a:gridCol>
              </a:tblGrid>
              <a:tr h="296190">
                <a:tc>
                  <a:txBody>
                    <a:bodyPr/>
                    <a:lstStyle/>
                    <a:p>
                      <a:pPr algn="l" fontAlgn="base"/>
                      <a:r>
                        <a:rPr lang="en-US" sz="1050" dirty="0">
                          <a:solidFill>
                            <a:srgbClr val="FFFFFF"/>
                          </a:solidFill>
                          <a:effectLst/>
                        </a:rPr>
                        <a:t>Id</a:t>
                      </a:r>
                    </a:p>
                  </a:txBody>
                  <a:tcPr marL="95250" marR="95250" marT="95250" marB="95250" anchor="ctr"/>
                </a:tc>
                <a:tc>
                  <a:txBody>
                    <a:bodyPr/>
                    <a:lstStyle/>
                    <a:p>
                      <a:pPr algn="l" fontAlgn="base"/>
                      <a:r>
                        <a:rPr lang="en-US" sz="1050">
                          <a:solidFill>
                            <a:srgbClr val="FFFFFF"/>
                          </a:solidFill>
                          <a:effectLst/>
                        </a:rPr>
                        <a:t>LastName</a:t>
                      </a:r>
                    </a:p>
                  </a:txBody>
                  <a:tcPr marL="95250" marR="95250" marT="95250" marB="95250" anchor="ctr"/>
                </a:tc>
                <a:tc>
                  <a:txBody>
                    <a:bodyPr/>
                    <a:lstStyle/>
                    <a:p>
                      <a:pPr algn="l" fontAlgn="base"/>
                      <a:r>
                        <a:rPr lang="en-US" sz="1050">
                          <a:solidFill>
                            <a:srgbClr val="FFFFFF"/>
                          </a:solidFill>
                          <a:effectLst/>
                        </a:rPr>
                        <a:t>FirstName</a:t>
                      </a:r>
                    </a:p>
                  </a:txBody>
                  <a:tcPr marL="95250" marR="95250" marT="95250" marB="95250" anchor="ctr"/>
                </a:tc>
                <a:tc>
                  <a:txBody>
                    <a:bodyPr/>
                    <a:lstStyle/>
                    <a:p>
                      <a:pPr algn="l" fontAlgn="base"/>
                      <a:r>
                        <a:rPr lang="en-US" sz="1050" dirty="0">
                          <a:solidFill>
                            <a:srgbClr val="FFFFFF"/>
                          </a:solidFill>
                          <a:effectLst/>
                        </a:rPr>
                        <a:t>Address</a:t>
                      </a:r>
                    </a:p>
                  </a:txBody>
                  <a:tcPr marL="95250" marR="95250" marT="95250" marB="95250" anchor="ctr"/>
                </a:tc>
                <a:tc>
                  <a:txBody>
                    <a:bodyPr/>
                    <a:lstStyle/>
                    <a:p>
                      <a:pPr algn="l" fontAlgn="base"/>
                      <a:r>
                        <a:rPr lang="en-US" sz="1050" dirty="0">
                          <a:solidFill>
                            <a:srgbClr val="FFFFFF"/>
                          </a:solidFill>
                          <a:effectLst/>
                        </a:rPr>
                        <a:t>City</a:t>
                      </a:r>
                    </a:p>
                  </a:txBody>
                  <a:tcPr marL="95250" marR="95250" marT="95250" marB="95250" anchor="ctr"/>
                </a:tc>
                <a:extLst>
                  <a:ext uri="{0D108BD9-81ED-4DB2-BD59-A6C34878D82A}">
                    <a16:rowId xmlns:a16="http://schemas.microsoft.com/office/drawing/2014/main" val="3766630617"/>
                  </a:ext>
                </a:extLst>
              </a:tr>
              <a:tr h="280093">
                <a:tc>
                  <a:txBody>
                    <a:bodyPr/>
                    <a:lstStyle/>
                    <a:p>
                      <a:pPr fontAlgn="t"/>
                      <a:r>
                        <a:rPr lang="en-US" altLang="zh-CN" sz="1050">
                          <a:effectLst/>
                        </a:rPr>
                        <a:t>1</a:t>
                      </a:r>
                    </a:p>
                  </a:txBody>
                  <a:tcPr marL="85725" marR="85725" marT="85725" marB="85725" anchor="ctr"/>
                </a:tc>
                <a:tc>
                  <a:txBody>
                    <a:bodyPr/>
                    <a:lstStyle/>
                    <a:p>
                      <a:pPr fontAlgn="t"/>
                      <a:r>
                        <a:rPr lang="en-US" sz="1050" dirty="0">
                          <a:effectLst/>
                        </a:rPr>
                        <a:t>Adams</a:t>
                      </a:r>
                    </a:p>
                  </a:txBody>
                  <a:tcPr marL="85725" marR="85725" marT="85725" marB="85725" anchor="ctr"/>
                </a:tc>
                <a:tc>
                  <a:txBody>
                    <a:bodyPr/>
                    <a:lstStyle/>
                    <a:p>
                      <a:pPr fontAlgn="t"/>
                      <a:r>
                        <a:rPr lang="en-US" sz="1050" dirty="0">
                          <a:effectLst/>
                        </a:rPr>
                        <a:t>John</a:t>
                      </a:r>
                    </a:p>
                  </a:txBody>
                  <a:tcPr marL="85725" marR="85725" marT="85725" marB="85725" anchor="ctr"/>
                </a:tc>
                <a:tc>
                  <a:txBody>
                    <a:bodyPr/>
                    <a:lstStyle/>
                    <a:p>
                      <a:pPr fontAlgn="t"/>
                      <a:r>
                        <a:rPr lang="en-US" sz="1050" dirty="0">
                          <a:effectLst/>
                        </a:rPr>
                        <a:t>Oxford Street</a:t>
                      </a:r>
                    </a:p>
                  </a:txBody>
                  <a:tcPr marL="85725" marR="85725" marT="85725" marB="85725" anchor="ctr"/>
                </a:tc>
                <a:tc>
                  <a:txBody>
                    <a:bodyPr/>
                    <a:lstStyle/>
                    <a:p>
                      <a:pPr fontAlgn="t"/>
                      <a:r>
                        <a:rPr lang="en-US" sz="1050" dirty="0">
                          <a:effectLst/>
                        </a:rPr>
                        <a:t>London</a:t>
                      </a:r>
                    </a:p>
                  </a:txBody>
                  <a:tcPr marL="85725" marR="85725" marT="85725" marB="85725" anchor="ctr"/>
                </a:tc>
                <a:extLst>
                  <a:ext uri="{0D108BD9-81ED-4DB2-BD59-A6C34878D82A}">
                    <a16:rowId xmlns:a16="http://schemas.microsoft.com/office/drawing/2014/main" val="3446274366"/>
                  </a:ext>
                </a:extLst>
              </a:tr>
              <a:tr h="280093">
                <a:tc>
                  <a:txBody>
                    <a:bodyPr/>
                    <a:lstStyle/>
                    <a:p>
                      <a:pPr fontAlgn="t"/>
                      <a:r>
                        <a:rPr lang="en-US" altLang="zh-CN" sz="1050">
                          <a:effectLst/>
                        </a:rPr>
                        <a:t>2</a:t>
                      </a:r>
                    </a:p>
                  </a:txBody>
                  <a:tcPr marL="85725" marR="85725" marT="85725" marB="85725" anchor="ctr"/>
                </a:tc>
                <a:tc>
                  <a:txBody>
                    <a:bodyPr/>
                    <a:lstStyle/>
                    <a:p>
                      <a:pPr fontAlgn="t"/>
                      <a:r>
                        <a:rPr lang="en-US" sz="1050" dirty="0">
                          <a:effectLst/>
                        </a:rPr>
                        <a:t>Bush</a:t>
                      </a:r>
                    </a:p>
                  </a:txBody>
                  <a:tcPr marL="85725" marR="85725" marT="85725" marB="85725" anchor="ctr"/>
                </a:tc>
                <a:tc>
                  <a:txBody>
                    <a:bodyPr/>
                    <a:lstStyle/>
                    <a:p>
                      <a:pPr fontAlgn="t"/>
                      <a:r>
                        <a:rPr lang="en-US" sz="1050" dirty="0">
                          <a:effectLst/>
                        </a:rPr>
                        <a:t>George</a:t>
                      </a:r>
                    </a:p>
                  </a:txBody>
                  <a:tcPr marL="85725" marR="85725" marT="85725" marB="85725" anchor="ctr"/>
                </a:tc>
                <a:tc>
                  <a:txBody>
                    <a:bodyPr/>
                    <a:lstStyle/>
                    <a:p>
                      <a:pPr fontAlgn="t"/>
                      <a:r>
                        <a:rPr lang="en-US" sz="1050" dirty="0">
                          <a:effectLst/>
                        </a:rPr>
                        <a:t>Fifth Avenue</a:t>
                      </a:r>
                    </a:p>
                  </a:txBody>
                  <a:tcPr marL="85725" marR="85725" marT="85725" marB="85725" anchor="ctr"/>
                </a:tc>
                <a:tc>
                  <a:txBody>
                    <a:bodyPr/>
                    <a:lstStyle/>
                    <a:p>
                      <a:pPr fontAlgn="t"/>
                      <a:r>
                        <a:rPr lang="en-US" sz="1050" dirty="0">
                          <a:effectLst/>
                        </a:rPr>
                        <a:t>New York</a:t>
                      </a:r>
                    </a:p>
                  </a:txBody>
                  <a:tcPr marL="85725" marR="85725" marT="85725" marB="85725" anchor="ctr"/>
                </a:tc>
                <a:extLst>
                  <a:ext uri="{0D108BD9-81ED-4DB2-BD59-A6C34878D82A}">
                    <a16:rowId xmlns:a16="http://schemas.microsoft.com/office/drawing/2014/main" val="1758271508"/>
                  </a:ext>
                </a:extLst>
              </a:tr>
              <a:tr h="280093">
                <a:tc>
                  <a:txBody>
                    <a:bodyPr/>
                    <a:lstStyle/>
                    <a:p>
                      <a:pPr fontAlgn="t"/>
                      <a:r>
                        <a:rPr lang="en-US" altLang="zh-CN" sz="1050">
                          <a:effectLst/>
                        </a:rPr>
                        <a:t>3</a:t>
                      </a:r>
                    </a:p>
                  </a:txBody>
                  <a:tcPr marL="85725" marR="85725" marT="85725" marB="85725" anchor="ctr"/>
                </a:tc>
                <a:tc>
                  <a:txBody>
                    <a:bodyPr/>
                    <a:lstStyle/>
                    <a:p>
                      <a:pPr fontAlgn="t"/>
                      <a:r>
                        <a:rPr lang="en-US" sz="1050" dirty="0">
                          <a:effectLst/>
                        </a:rPr>
                        <a:t>Carter</a:t>
                      </a:r>
                    </a:p>
                  </a:txBody>
                  <a:tcPr marL="85725" marR="85725" marT="85725" marB="85725" anchor="ctr"/>
                </a:tc>
                <a:tc>
                  <a:txBody>
                    <a:bodyPr/>
                    <a:lstStyle/>
                    <a:p>
                      <a:pPr fontAlgn="t"/>
                      <a:r>
                        <a:rPr lang="en-US" sz="1050" dirty="0">
                          <a:effectLst/>
                        </a:rPr>
                        <a:t>Thomas</a:t>
                      </a:r>
                    </a:p>
                  </a:txBody>
                  <a:tcPr marL="85725" marR="85725" marT="85725" marB="85725" anchor="ctr"/>
                </a:tc>
                <a:tc>
                  <a:txBody>
                    <a:bodyPr/>
                    <a:lstStyle/>
                    <a:p>
                      <a:pPr fontAlgn="t"/>
                      <a:r>
                        <a:rPr lang="en-US" sz="1050" dirty="0" err="1">
                          <a:effectLst/>
                        </a:rPr>
                        <a:t>Changan</a:t>
                      </a:r>
                      <a:r>
                        <a:rPr lang="en-US" sz="1050" dirty="0">
                          <a:effectLst/>
                        </a:rPr>
                        <a:t> Street</a:t>
                      </a:r>
                    </a:p>
                  </a:txBody>
                  <a:tcPr marL="85725" marR="85725" marT="85725" marB="85725" anchor="ctr"/>
                </a:tc>
                <a:tc>
                  <a:txBody>
                    <a:bodyPr/>
                    <a:lstStyle/>
                    <a:p>
                      <a:pPr fontAlgn="t"/>
                      <a:r>
                        <a:rPr lang="en-US" sz="1050" dirty="0">
                          <a:effectLst/>
                        </a:rPr>
                        <a:t>Beijing</a:t>
                      </a:r>
                    </a:p>
                  </a:txBody>
                  <a:tcPr marL="85725" marR="85725" marT="85725" marB="85725" anchor="ctr"/>
                </a:tc>
                <a:extLst>
                  <a:ext uri="{0D108BD9-81ED-4DB2-BD59-A6C34878D82A}">
                    <a16:rowId xmlns:a16="http://schemas.microsoft.com/office/drawing/2014/main" val="3736384641"/>
                  </a:ext>
                </a:extLst>
              </a:tr>
            </a:tbl>
          </a:graphicData>
        </a:graphic>
      </p:graphicFrame>
      <p:sp>
        <p:nvSpPr>
          <p:cNvPr id="11" name="Text Placeholder 9">
            <a:extLst>
              <a:ext uri="{FF2B5EF4-FFF2-40B4-BE49-F238E27FC236}">
                <a16:creationId xmlns:a16="http://schemas.microsoft.com/office/drawing/2014/main" id="{EF2BC084-E6DB-4DE7-B309-042A85EBA700}"/>
              </a:ext>
            </a:extLst>
          </p:cNvPr>
          <p:cNvSpPr txBox="1">
            <a:spLocks/>
          </p:cNvSpPr>
          <p:nvPr/>
        </p:nvSpPr>
        <p:spPr>
          <a:xfrm>
            <a:off x="205013" y="1078456"/>
            <a:ext cx="6718300" cy="159963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t>下面均已“</a:t>
            </a:r>
            <a:r>
              <a:rPr lang="en-US" altLang="zh-CN" b="1" dirty="0"/>
              <a:t>Person</a:t>
            </a:r>
            <a:r>
              <a:rPr lang="zh-CN" altLang="en-US" b="1" dirty="0" smtClean="0"/>
              <a:t>”表举例</a:t>
            </a:r>
            <a:endParaRPr lang="zh-CN" altLang="en-US" b="1" dirty="0"/>
          </a:p>
        </p:txBody>
      </p:sp>
    </p:spTree>
    <p:extLst>
      <p:ext uri="{BB962C8B-B14F-4D97-AF65-F5344CB8AC3E}">
        <p14:creationId xmlns:p14="http://schemas.microsoft.com/office/powerpoint/2010/main" val="14718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altLang="zh-CN" dirty="0"/>
              <a:t>SQL </a:t>
            </a:r>
            <a:r>
              <a:rPr lang="zh-CN" altLang="en-US" dirty="0"/>
              <a:t>语法</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graphicFrame>
        <p:nvGraphicFramePr>
          <p:cNvPr id="5" name="Table 5">
            <a:extLst>
              <a:ext uri="{FF2B5EF4-FFF2-40B4-BE49-F238E27FC236}">
                <a16:creationId xmlns:a16="http://schemas.microsoft.com/office/drawing/2014/main" id="{61D50595-F91C-4049-9B34-EE90258C0526}"/>
              </a:ext>
            </a:extLst>
          </p:cNvPr>
          <p:cNvGraphicFramePr>
            <a:graphicFrameLocks noGrp="1"/>
          </p:cNvGraphicFramePr>
          <p:nvPr>
            <p:extLst/>
          </p:nvPr>
        </p:nvGraphicFramePr>
        <p:xfrm>
          <a:off x="7114093" y="1679370"/>
          <a:ext cx="4138107" cy="1344930"/>
        </p:xfrm>
        <a:graphic>
          <a:graphicData uri="http://schemas.openxmlformats.org/drawingml/2006/table">
            <a:tbl>
              <a:tblPr firstRow="1" bandRow="1">
                <a:tableStyleId>{5C22544A-7EE6-4342-B048-85BDC9FD1C3A}</a:tableStyleId>
              </a:tblPr>
              <a:tblGrid>
                <a:gridCol w="349878">
                  <a:extLst>
                    <a:ext uri="{9D8B030D-6E8A-4147-A177-3AD203B41FA5}">
                      <a16:colId xmlns:a16="http://schemas.microsoft.com/office/drawing/2014/main" val="3559833401"/>
                    </a:ext>
                  </a:extLst>
                </a:gridCol>
                <a:gridCol w="914400">
                  <a:extLst>
                    <a:ext uri="{9D8B030D-6E8A-4147-A177-3AD203B41FA5}">
                      <a16:colId xmlns:a16="http://schemas.microsoft.com/office/drawing/2014/main" val="1183163056"/>
                    </a:ext>
                  </a:extLst>
                </a:gridCol>
                <a:gridCol w="888274">
                  <a:extLst>
                    <a:ext uri="{9D8B030D-6E8A-4147-A177-3AD203B41FA5}">
                      <a16:colId xmlns:a16="http://schemas.microsoft.com/office/drawing/2014/main" val="82523989"/>
                    </a:ext>
                  </a:extLst>
                </a:gridCol>
                <a:gridCol w="1112799">
                  <a:extLst>
                    <a:ext uri="{9D8B030D-6E8A-4147-A177-3AD203B41FA5}">
                      <a16:colId xmlns:a16="http://schemas.microsoft.com/office/drawing/2014/main" val="3211310719"/>
                    </a:ext>
                  </a:extLst>
                </a:gridCol>
                <a:gridCol w="872756">
                  <a:extLst>
                    <a:ext uri="{9D8B030D-6E8A-4147-A177-3AD203B41FA5}">
                      <a16:colId xmlns:a16="http://schemas.microsoft.com/office/drawing/2014/main" val="4160613981"/>
                    </a:ext>
                  </a:extLst>
                </a:gridCol>
              </a:tblGrid>
              <a:tr h="296190">
                <a:tc>
                  <a:txBody>
                    <a:bodyPr/>
                    <a:lstStyle/>
                    <a:p>
                      <a:pPr algn="l" fontAlgn="base"/>
                      <a:r>
                        <a:rPr lang="en-US" sz="1050" dirty="0">
                          <a:solidFill>
                            <a:srgbClr val="FFFFFF"/>
                          </a:solidFill>
                          <a:effectLst/>
                        </a:rPr>
                        <a:t>Id</a:t>
                      </a:r>
                    </a:p>
                  </a:txBody>
                  <a:tcPr marL="95250" marR="95250" marT="95250" marB="95250" anchor="ctr"/>
                </a:tc>
                <a:tc>
                  <a:txBody>
                    <a:bodyPr/>
                    <a:lstStyle/>
                    <a:p>
                      <a:pPr algn="l" fontAlgn="base"/>
                      <a:r>
                        <a:rPr lang="en-US" sz="1050">
                          <a:solidFill>
                            <a:srgbClr val="FFFFFF"/>
                          </a:solidFill>
                          <a:effectLst/>
                        </a:rPr>
                        <a:t>LastName</a:t>
                      </a:r>
                    </a:p>
                  </a:txBody>
                  <a:tcPr marL="95250" marR="95250" marT="95250" marB="95250" anchor="ctr"/>
                </a:tc>
                <a:tc>
                  <a:txBody>
                    <a:bodyPr/>
                    <a:lstStyle/>
                    <a:p>
                      <a:pPr algn="l" fontAlgn="base"/>
                      <a:r>
                        <a:rPr lang="en-US" sz="1050">
                          <a:solidFill>
                            <a:srgbClr val="FFFFFF"/>
                          </a:solidFill>
                          <a:effectLst/>
                        </a:rPr>
                        <a:t>FirstName</a:t>
                      </a:r>
                    </a:p>
                  </a:txBody>
                  <a:tcPr marL="95250" marR="95250" marT="95250" marB="95250" anchor="ctr"/>
                </a:tc>
                <a:tc>
                  <a:txBody>
                    <a:bodyPr/>
                    <a:lstStyle/>
                    <a:p>
                      <a:pPr algn="l" fontAlgn="base"/>
                      <a:r>
                        <a:rPr lang="en-US" sz="1050" dirty="0">
                          <a:solidFill>
                            <a:srgbClr val="FFFFFF"/>
                          </a:solidFill>
                          <a:effectLst/>
                        </a:rPr>
                        <a:t>Address</a:t>
                      </a:r>
                    </a:p>
                  </a:txBody>
                  <a:tcPr marL="95250" marR="95250" marT="95250" marB="95250" anchor="ctr"/>
                </a:tc>
                <a:tc>
                  <a:txBody>
                    <a:bodyPr/>
                    <a:lstStyle/>
                    <a:p>
                      <a:pPr algn="l" fontAlgn="base"/>
                      <a:r>
                        <a:rPr lang="en-US" sz="1050" dirty="0">
                          <a:solidFill>
                            <a:srgbClr val="FFFFFF"/>
                          </a:solidFill>
                          <a:effectLst/>
                        </a:rPr>
                        <a:t>City</a:t>
                      </a:r>
                    </a:p>
                  </a:txBody>
                  <a:tcPr marL="95250" marR="95250" marT="95250" marB="95250" anchor="ctr"/>
                </a:tc>
                <a:extLst>
                  <a:ext uri="{0D108BD9-81ED-4DB2-BD59-A6C34878D82A}">
                    <a16:rowId xmlns:a16="http://schemas.microsoft.com/office/drawing/2014/main" val="3766630617"/>
                  </a:ext>
                </a:extLst>
              </a:tr>
              <a:tr h="280093">
                <a:tc>
                  <a:txBody>
                    <a:bodyPr/>
                    <a:lstStyle/>
                    <a:p>
                      <a:pPr fontAlgn="t"/>
                      <a:r>
                        <a:rPr lang="en-US" altLang="zh-CN" sz="1050">
                          <a:effectLst/>
                        </a:rPr>
                        <a:t>1</a:t>
                      </a:r>
                    </a:p>
                  </a:txBody>
                  <a:tcPr marL="85725" marR="85725" marT="85725" marB="85725" anchor="ctr"/>
                </a:tc>
                <a:tc>
                  <a:txBody>
                    <a:bodyPr/>
                    <a:lstStyle/>
                    <a:p>
                      <a:pPr fontAlgn="t"/>
                      <a:r>
                        <a:rPr lang="en-US" sz="1050" dirty="0">
                          <a:effectLst/>
                        </a:rPr>
                        <a:t>Adams</a:t>
                      </a:r>
                    </a:p>
                  </a:txBody>
                  <a:tcPr marL="85725" marR="85725" marT="85725" marB="85725" anchor="ctr"/>
                </a:tc>
                <a:tc>
                  <a:txBody>
                    <a:bodyPr/>
                    <a:lstStyle/>
                    <a:p>
                      <a:pPr fontAlgn="t"/>
                      <a:r>
                        <a:rPr lang="en-US" sz="1050">
                          <a:effectLst/>
                        </a:rPr>
                        <a:t>John</a:t>
                      </a:r>
                    </a:p>
                  </a:txBody>
                  <a:tcPr marL="85725" marR="85725" marT="85725" marB="85725" anchor="ctr"/>
                </a:tc>
                <a:tc>
                  <a:txBody>
                    <a:bodyPr/>
                    <a:lstStyle/>
                    <a:p>
                      <a:pPr fontAlgn="t"/>
                      <a:r>
                        <a:rPr lang="en-US" sz="1050">
                          <a:effectLst/>
                        </a:rPr>
                        <a:t>Oxford Street</a:t>
                      </a:r>
                    </a:p>
                  </a:txBody>
                  <a:tcPr marL="85725" marR="85725" marT="85725" marB="85725" anchor="ctr"/>
                </a:tc>
                <a:tc>
                  <a:txBody>
                    <a:bodyPr/>
                    <a:lstStyle/>
                    <a:p>
                      <a:pPr fontAlgn="t"/>
                      <a:r>
                        <a:rPr lang="en-US" sz="1050" dirty="0">
                          <a:effectLst/>
                        </a:rPr>
                        <a:t>London</a:t>
                      </a:r>
                    </a:p>
                  </a:txBody>
                  <a:tcPr marL="85725" marR="85725" marT="85725" marB="85725" anchor="ctr"/>
                </a:tc>
                <a:extLst>
                  <a:ext uri="{0D108BD9-81ED-4DB2-BD59-A6C34878D82A}">
                    <a16:rowId xmlns:a16="http://schemas.microsoft.com/office/drawing/2014/main" val="3446274366"/>
                  </a:ext>
                </a:extLst>
              </a:tr>
              <a:tr h="280093">
                <a:tc>
                  <a:txBody>
                    <a:bodyPr/>
                    <a:lstStyle/>
                    <a:p>
                      <a:pPr fontAlgn="t"/>
                      <a:r>
                        <a:rPr lang="en-US" altLang="zh-CN" sz="1050">
                          <a:effectLst/>
                        </a:rPr>
                        <a:t>2</a:t>
                      </a:r>
                    </a:p>
                  </a:txBody>
                  <a:tcPr marL="85725" marR="85725" marT="85725" marB="85725" anchor="ctr"/>
                </a:tc>
                <a:tc>
                  <a:txBody>
                    <a:bodyPr/>
                    <a:lstStyle/>
                    <a:p>
                      <a:pPr fontAlgn="t"/>
                      <a:r>
                        <a:rPr lang="en-US" sz="1050" dirty="0">
                          <a:effectLst/>
                        </a:rPr>
                        <a:t>Bush</a:t>
                      </a:r>
                    </a:p>
                  </a:txBody>
                  <a:tcPr marL="85725" marR="85725" marT="85725" marB="85725" anchor="ctr"/>
                </a:tc>
                <a:tc>
                  <a:txBody>
                    <a:bodyPr/>
                    <a:lstStyle/>
                    <a:p>
                      <a:pPr fontAlgn="t"/>
                      <a:r>
                        <a:rPr lang="en-US" sz="1050" dirty="0">
                          <a:effectLst/>
                        </a:rPr>
                        <a:t>George</a:t>
                      </a:r>
                    </a:p>
                  </a:txBody>
                  <a:tcPr marL="85725" marR="85725" marT="85725" marB="85725" anchor="ctr"/>
                </a:tc>
                <a:tc>
                  <a:txBody>
                    <a:bodyPr/>
                    <a:lstStyle/>
                    <a:p>
                      <a:pPr fontAlgn="t"/>
                      <a:r>
                        <a:rPr lang="en-US" sz="1050" dirty="0">
                          <a:effectLst/>
                        </a:rPr>
                        <a:t>Fifth Avenue</a:t>
                      </a:r>
                    </a:p>
                  </a:txBody>
                  <a:tcPr marL="85725" marR="85725" marT="85725" marB="85725" anchor="ctr"/>
                </a:tc>
                <a:tc>
                  <a:txBody>
                    <a:bodyPr/>
                    <a:lstStyle/>
                    <a:p>
                      <a:pPr fontAlgn="t"/>
                      <a:r>
                        <a:rPr lang="en-US" sz="1050" dirty="0">
                          <a:effectLst/>
                        </a:rPr>
                        <a:t>New York</a:t>
                      </a:r>
                    </a:p>
                  </a:txBody>
                  <a:tcPr marL="85725" marR="85725" marT="85725" marB="85725" anchor="ctr"/>
                </a:tc>
                <a:extLst>
                  <a:ext uri="{0D108BD9-81ED-4DB2-BD59-A6C34878D82A}">
                    <a16:rowId xmlns:a16="http://schemas.microsoft.com/office/drawing/2014/main" val="1758271508"/>
                  </a:ext>
                </a:extLst>
              </a:tr>
              <a:tr h="280093">
                <a:tc>
                  <a:txBody>
                    <a:bodyPr/>
                    <a:lstStyle/>
                    <a:p>
                      <a:pPr fontAlgn="t"/>
                      <a:r>
                        <a:rPr lang="en-US" altLang="zh-CN" sz="1050">
                          <a:effectLst/>
                        </a:rPr>
                        <a:t>3</a:t>
                      </a:r>
                    </a:p>
                  </a:txBody>
                  <a:tcPr marL="85725" marR="85725" marT="85725" marB="85725" anchor="ctr"/>
                </a:tc>
                <a:tc>
                  <a:txBody>
                    <a:bodyPr/>
                    <a:lstStyle/>
                    <a:p>
                      <a:pPr fontAlgn="t"/>
                      <a:r>
                        <a:rPr lang="en-US" sz="1050" dirty="0">
                          <a:effectLst/>
                        </a:rPr>
                        <a:t>Carter</a:t>
                      </a:r>
                    </a:p>
                  </a:txBody>
                  <a:tcPr marL="85725" marR="85725" marT="85725" marB="85725" anchor="ctr"/>
                </a:tc>
                <a:tc>
                  <a:txBody>
                    <a:bodyPr/>
                    <a:lstStyle/>
                    <a:p>
                      <a:pPr fontAlgn="t"/>
                      <a:r>
                        <a:rPr lang="en-US" sz="1050" dirty="0">
                          <a:effectLst/>
                        </a:rPr>
                        <a:t>Thomas</a:t>
                      </a:r>
                    </a:p>
                  </a:txBody>
                  <a:tcPr marL="85725" marR="85725" marT="85725" marB="85725" anchor="ctr"/>
                </a:tc>
                <a:tc>
                  <a:txBody>
                    <a:bodyPr/>
                    <a:lstStyle/>
                    <a:p>
                      <a:pPr fontAlgn="t"/>
                      <a:r>
                        <a:rPr lang="en-US" sz="1050" dirty="0" err="1">
                          <a:effectLst/>
                        </a:rPr>
                        <a:t>Changan</a:t>
                      </a:r>
                      <a:r>
                        <a:rPr lang="en-US" sz="1050" dirty="0">
                          <a:effectLst/>
                        </a:rPr>
                        <a:t> Street</a:t>
                      </a:r>
                    </a:p>
                  </a:txBody>
                  <a:tcPr marL="85725" marR="85725" marT="85725" marB="85725" anchor="ctr"/>
                </a:tc>
                <a:tc>
                  <a:txBody>
                    <a:bodyPr/>
                    <a:lstStyle/>
                    <a:p>
                      <a:pPr fontAlgn="t"/>
                      <a:r>
                        <a:rPr lang="en-US" sz="1050" dirty="0">
                          <a:effectLst/>
                        </a:rPr>
                        <a:t>Beijing</a:t>
                      </a:r>
                    </a:p>
                  </a:txBody>
                  <a:tcPr marL="85725" marR="85725" marT="85725" marB="85725" anchor="ctr"/>
                </a:tc>
                <a:extLst>
                  <a:ext uri="{0D108BD9-81ED-4DB2-BD59-A6C34878D82A}">
                    <a16:rowId xmlns:a16="http://schemas.microsoft.com/office/drawing/2014/main" val="3736384641"/>
                  </a:ext>
                </a:extLst>
              </a:tr>
            </a:tbl>
          </a:graphicData>
        </a:graphic>
      </p:graphicFrame>
      <p:sp>
        <p:nvSpPr>
          <p:cNvPr id="11" name="Text Placeholder 9">
            <a:extLst>
              <a:ext uri="{FF2B5EF4-FFF2-40B4-BE49-F238E27FC236}">
                <a16:creationId xmlns:a16="http://schemas.microsoft.com/office/drawing/2014/main" id="{EF2BC084-E6DB-4DE7-B309-042A85EBA700}"/>
              </a:ext>
            </a:extLst>
          </p:cNvPr>
          <p:cNvSpPr txBox="1">
            <a:spLocks/>
          </p:cNvSpPr>
          <p:nvPr/>
        </p:nvSpPr>
        <p:spPr>
          <a:xfrm>
            <a:off x="205013" y="1078456"/>
            <a:ext cx="6718300" cy="159963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t>下面均已“</a:t>
            </a:r>
            <a:r>
              <a:rPr lang="en-US" altLang="zh-CN" b="1" dirty="0"/>
              <a:t>Person</a:t>
            </a:r>
            <a:r>
              <a:rPr lang="zh-CN" altLang="en-US" b="1" dirty="0" smtClean="0"/>
              <a:t>”表举例</a:t>
            </a:r>
            <a:endParaRPr lang="zh-CN" altLang="en-US" b="1" dirty="0"/>
          </a:p>
        </p:txBody>
      </p:sp>
    </p:spTree>
    <p:extLst>
      <p:ext uri="{BB962C8B-B14F-4D97-AF65-F5344CB8AC3E}">
        <p14:creationId xmlns:p14="http://schemas.microsoft.com/office/powerpoint/2010/main" val="32049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altLang="zh-CN" dirty="0"/>
              <a:t>SQL </a:t>
            </a:r>
            <a:r>
              <a:rPr lang="zh-CN" altLang="en-US" dirty="0"/>
              <a:t>语法</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graphicFrame>
        <p:nvGraphicFramePr>
          <p:cNvPr id="5" name="Table 5">
            <a:extLst>
              <a:ext uri="{FF2B5EF4-FFF2-40B4-BE49-F238E27FC236}">
                <a16:creationId xmlns:a16="http://schemas.microsoft.com/office/drawing/2014/main" id="{61D50595-F91C-4049-9B34-EE90258C0526}"/>
              </a:ext>
            </a:extLst>
          </p:cNvPr>
          <p:cNvGraphicFramePr>
            <a:graphicFrameLocks noGrp="1"/>
          </p:cNvGraphicFramePr>
          <p:nvPr>
            <p:extLst/>
          </p:nvPr>
        </p:nvGraphicFramePr>
        <p:xfrm>
          <a:off x="7114093" y="1679370"/>
          <a:ext cx="4138107" cy="1344930"/>
        </p:xfrm>
        <a:graphic>
          <a:graphicData uri="http://schemas.openxmlformats.org/drawingml/2006/table">
            <a:tbl>
              <a:tblPr firstRow="1" bandRow="1">
                <a:tableStyleId>{5C22544A-7EE6-4342-B048-85BDC9FD1C3A}</a:tableStyleId>
              </a:tblPr>
              <a:tblGrid>
                <a:gridCol w="349878">
                  <a:extLst>
                    <a:ext uri="{9D8B030D-6E8A-4147-A177-3AD203B41FA5}">
                      <a16:colId xmlns:a16="http://schemas.microsoft.com/office/drawing/2014/main" val="3559833401"/>
                    </a:ext>
                  </a:extLst>
                </a:gridCol>
                <a:gridCol w="914400">
                  <a:extLst>
                    <a:ext uri="{9D8B030D-6E8A-4147-A177-3AD203B41FA5}">
                      <a16:colId xmlns:a16="http://schemas.microsoft.com/office/drawing/2014/main" val="1183163056"/>
                    </a:ext>
                  </a:extLst>
                </a:gridCol>
                <a:gridCol w="888274">
                  <a:extLst>
                    <a:ext uri="{9D8B030D-6E8A-4147-A177-3AD203B41FA5}">
                      <a16:colId xmlns:a16="http://schemas.microsoft.com/office/drawing/2014/main" val="82523989"/>
                    </a:ext>
                  </a:extLst>
                </a:gridCol>
                <a:gridCol w="1112799">
                  <a:extLst>
                    <a:ext uri="{9D8B030D-6E8A-4147-A177-3AD203B41FA5}">
                      <a16:colId xmlns:a16="http://schemas.microsoft.com/office/drawing/2014/main" val="3211310719"/>
                    </a:ext>
                  </a:extLst>
                </a:gridCol>
                <a:gridCol w="872756">
                  <a:extLst>
                    <a:ext uri="{9D8B030D-6E8A-4147-A177-3AD203B41FA5}">
                      <a16:colId xmlns:a16="http://schemas.microsoft.com/office/drawing/2014/main" val="4160613981"/>
                    </a:ext>
                  </a:extLst>
                </a:gridCol>
              </a:tblGrid>
              <a:tr h="296190">
                <a:tc>
                  <a:txBody>
                    <a:bodyPr/>
                    <a:lstStyle/>
                    <a:p>
                      <a:pPr algn="l" fontAlgn="base"/>
                      <a:r>
                        <a:rPr lang="en-US" sz="1050" dirty="0">
                          <a:solidFill>
                            <a:srgbClr val="FFFFFF"/>
                          </a:solidFill>
                          <a:effectLst/>
                        </a:rPr>
                        <a:t>Id</a:t>
                      </a:r>
                    </a:p>
                  </a:txBody>
                  <a:tcPr marL="95250" marR="95250" marT="95250" marB="95250" anchor="ctr"/>
                </a:tc>
                <a:tc>
                  <a:txBody>
                    <a:bodyPr/>
                    <a:lstStyle/>
                    <a:p>
                      <a:pPr algn="l" fontAlgn="base"/>
                      <a:r>
                        <a:rPr lang="en-US" sz="1050">
                          <a:solidFill>
                            <a:srgbClr val="FFFFFF"/>
                          </a:solidFill>
                          <a:effectLst/>
                        </a:rPr>
                        <a:t>LastName</a:t>
                      </a:r>
                    </a:p>
                  </a:txBody>
                  <a:tcPr marL="95250" marR="95250" marT="95250" marB="95250" anchor="ctr"/>
                </a:tc>
                <a:tc>
                  <a:txBody>
                    <a:bodyPr/>
                    <a:lstStyle/>
                    <a:p>
                      <a:pPr algn="l" fontAlgn="base"/>
                      <a:r>
                        <a:rPr lang="en-US" sz="1050">
                          <a:solidFill>
                            <a:srgbClr val="FFFFFF"/>
                          </a:solidFill>
                          <a:effectLst/>
                        </a:rPr>
                        <a:t>FirstName</a:t>
                      </a:r>
                    </a:p>
                  </a:txBody>
                  <a:tcPr marL="95250" marR="95250" marT="95250" marB="95250" anchor="ctr"/>
                </a:tc>
                <a:tc>
                  <a:txBody>
                    <a:bodyPr/>
                    <a:lstStyle/>
                    <a:p>
                      <a:pPr algn="l" fontAlgn="base"/>
                      <a:r>
                        <a:rPr lang="en-US" sz="1050" dirty="0">
                          <a:solidFill>
                            <a:srgbClr val="FFFFFF"/>
                          </a:solidFill>
                          <a:effectLst/>
                        </a:rPr>
                        <a:t>Address</a:t>
                      </a:r>
                    </a:p>
                  </a:txBody>
                  <a:tcPr marL="95250" marR="95250" marT="95250" marB="95250" anchor="ctr"/>
                </a:tc>
                <a:tc>
                  <a:txBody>
                    <a:bodyPr/>
                    <a:lstStyle/>
                    <a:p>
                      <a:pPr algn="l" fontAlgn="base"/>
                      <a:r>
                        <a:rPr lang="en-US" sz="1050" dirty="0">
                          <a:solidFill>
                            <a:srgbClr val="FFFFFF"/>
                          </a:solidFill>
                          <a:effectLst/>
                        </a:rPr>
                        <a:t>City</a:t>
                      </a:r>
                    </a:p>
                  </a:txBody>
                  <a:tcPr marL="95250" marR="95250" marT="95250" marB="95250" anchor="ctr"/>
                </a:tc>
                <a:extLst>
                  <a:ext uri="{0D108BD9-81ED-4DB2-BD59-A6C34878D82A}">
                    <a16:rowId xmlns:a16="http://schemas.microsoft.com/office/drawing/2014/main" val="3766630617"/>
                  </a:ext>
                </a:extLst>
              </a:tr>
              <a:tr h="280093">
                <a:tc>
                  <a:txBody>
                    <a:bodyPr/>
                    <a:lstStyle/>
                    <a:p>
                      <a:pPr fontAlgn="t"/>
                      <a:r>
                        <a:rPr lang="en-US" altLang="zh-CN" sz="1050">
                          <a:effectLst/>
                        </a:rPr>
                        <a:t>1</a:t>
                      </a:r>
                    </a:p>
                  </a:txBody>
                  <a:tcPr marL="85725" marR="85725" marT="85725" marB="85725" anchor="ctr"/>
                </a:tc>
                <a:tc>
                  <a:txBody>
                    <a:bodyPr/>
                    <a:lstStyle/>
                    <a:p>
                      <a:pPr fontAlgn="t"/>
                      <a:r>
                        <a:rPr lang="en-US" sz="1050" dirty="0">
                          <a:effectLst/>
                        </a:rPr>
                        <a:t>Adams</a:t>
                      </a:r>
                    </a:p>
                  </a:txBody>
                  <a:tcPr marL="85725" marR="85725" marT="85725" marB="85725" anchor="ctr"/>
                </a:tc>
                <a:tc>
                  <a:txBody>
                    <a:bodyPr/>
                    <a:lstStyle/>
                    <a:p>
                      <a:pPr fontAlgn="t"/>
                      <a:r>
                        <a:rPr lang="en-US" sz="1050">
                          <a:effectLst/>
                        </a:rPr>
                        <a:t>John</a:t>
                      </a:r>
                    </a:p>
                  </a:txBody>
                  <a:tcPr marL="85725" marR="85725" marT="85725" marB="85725" anchor="ctr"/>
                </a:tc>
                <a:tc>
                  <a:txBody>
                    <a:bodyPr/>
                    <a:lstStyle/>
                    <a:p>
                      <a:pPr fontAlgn="t"/>
                      <a:r>
                        <a:rPr lang="en-US" sz="1050">
                          <a:effectLst/>
                        </a:rPr>
                        <a:t>Oxford Street</a:t>
                      </a:r>
                    </a:p>
                  </a:txBody>
                  <a:tcPr marL="85725" marR="85725" marT="85725" marB="85725" anchor="ctr"/>
                </a:tc>
                <a:tc>
                  <a:txBody>
                    <a:bodyPr/>
                    <a:lstStyle/>
                    <a:p>
                      <a:pPr fontAlgn="t"/>
                      <a:r>
                        <a:rPr lang="en-US" sz="1050" dirty="0">
                          <a:effectLst/>
                        </a:rPr>
                        <a:t>London</a:t>
                      </a:r>
                    </a:p>
                  </a:txBody>
                  <a:tcPr marL="85725" marR="85725" marT="85725" marB="85725" anchor="ctr"/>
                </a:tc>
                <a:extLst>
                  <a:ext uri="{0D108BD9-81ED-4DB2-BD59-A6C34878D82A}">
                    <a16:rowId xmlns:a16="http://schemas.microsoft.com/office/drawing/2014/main" val="3446274366"/>
                  </a:ext>
                </a:extLst>
              </a:tr>
              <a:tr h="280093">
                <a:tc>
                  <a:txBody>
                    <a:bodyPr/>
                    <a:lstStyle/>
                    <a:p>
                      <a:pPr fontAlgn="t"/>
                      <a:r>
                        <a:rPr lang="en-US" altLang="zh-CN" sz="1050">
                          <a:effectLst/>
                        </a:rPr>
                        <a:t>2</a:t>
                      </a:r>
                    </a:p>
                  </a:txBody>
                  <a:tcPr marL="85725" marR="85725" marT="85725" marB="85725" anchor="ctr"/>
                </a:tc>
                <a:tc>
                  <a:txBody>
                    <a:bodyPr/>
                    <a:lstStyle/>
                    <a:p>
                      <a:pPr fontAlgn="t"/>
                      <a:r>
                        <a:rPr lang="en-US" sz="1050" dirty="0">
                          <a:effectLst/>
                        </a:rPr>
                        <a:t>Bush</a:t>
                      </a:r>
                    </a:p>
                  </a:txBody>
                  <a:tcPr marL="85725" marR="85725" marT="85725" marB="85725" anchor="ctr"/>
                </a:tc>
                <a:tc>
                  <a:txBody>
                    <a:bodyPr/>
                    <a:lstStyle/>
                    <a:p>
                      <a:pPr fontAlgn="t"/>
                      <a:r>
                        <a:rPr lang="en-US" sz="1050" dirty="0">
                          <a:effectLst/>
                        </a:rPr>
                        <a:t>George</a:t>
                      </a:r>
                    </a:p>
                  </a:txBody>
                  <a:tcPr marL="85725" marR="85725" marT="85725" marB="85725" anchor="ctr"/>
                </a:tc>
                <a:tc>
                  <a:txBody>
                    <a:bodyPr/>
                    <a:lstStyle/>
                    <a:p>
                      <a:pPr fontAlgn="t"/>
                      <a:r>
                        <a:rPr lang="en-US" sz="1050" dirty="0">
                          <a:effectLst/>
                        </a:rPr>
                        <a:t>Fifth Avenue</a:t>
                      </a:r>
                    </a:p>
                  </a:txBody>
                  <a:tcPr marL="85725" marR="85725" marT="85725" marB="85725" anchor="ctr"/>
                </a:tc>
                <a:tc>
                  <a:txBody>
                    <a:bodyPr/>
                    <a:lstStyle/>
                    <a:p>
                      <a:pPr fontAlgn="t"/>
                      <a:r>
                        <a:rPr lang="en-US" sz="1050" dirty="0">
                          <a:effectLst/>
                        </a:rPr>
                        <a:t>New York</a:t>
                      </a:r>
                    </a:p>
                  </a:txBody>
                  <a:tcPr marL="85725" marR="85725" marT="85725" marB="85725" anchor="ctr"/>
                </a:tc>
                <a:extLst>
                  <a:ext uri="{0D108BD9-81ED-4DB2-BD59-A6C34878D82A}">
                    <a16:rowId xmlns:a16="http://schemas.microsoft.com/office/drawing/2014/main" val="1758271508"/>
                  </a:ext>
                </a:extLst>
              </a:tr>
              <a:tr h="280093">
                <a:tc>
                  <a:txBody>
                    <a:bodyPr/>
                    <a:lstStyle/>
                    <a:p>
                      <a:pPr fontAlgn="t"/>
                      <a:r>
                        <a:rPr lang="en-US" altLang="zh-CN" sz="1050">
                          <a:effectLst/>
                        </a:rPr>
                        <a:t>3</a:t>
                      </a:r>
                    </a:p>
                  </a:txBody>
                  <a:tcPr marL="85725" marR="85725" marT="85725" marB="85725" anchor="ctr"/>
                </a:tc>
                <a:tc>
                  <a:txBody>
                    <a:bodyPr/>
                    <a:lstStyle/>
                    <a:p>
                      <a:pPr fontAlgn="t"/>
                      <a:r>
                        <a:rPr lang="en-US" sz="1050" dirty="0">
                          <a:effectLst/>
                        </a:rPr>
                        <a:t>Carter</a:t>
                      </a:r>
                    </a:p>
                  </a:txBody>
                  <a:tcPr marL="85725" marR="85725" marT="85725" marB="85725" anchor="ctr"/>
                </a:tc>
                <a:tc>
                  <a:txBody>
                    <a:bodyPr/>
                    <a:lstStyle/>
                    <a:p>
                      <a:pPr fontAlgn="t"/>
                      <a:r>
                        <a:rPr lang="en-US" sz="1050" dirty="0">
                          <a:effectLst/>
                        </a:rPr>
                        <a:t>Thomas</a:t>
                      </a:r>
                    </a:p>
                  </a:txBody>
                  <a:tcPr marL="85725" marR="85725" marT="85725" marB="85725" anchor="ctr"/>
                </a:tc>
                <a:tc>
                  <a:txBody>
                    <a:bodyPr/>
                    <a:lstStyle/>
                    <a:p>
                      <a:pPr fontAlgn="t"/>
                      <a:r>
                        <a:rPr lang="en-US" sz="1050" dirty="0" err="1">
                          <a:effectLst/>
                        </a:rPr>
                        <a:t>Changan</a:t>
                      </a:r>
                      <a:r>
                        <a:rPr lang="en-US" sz="1050" dirty="0">
                          <a:effectLst/>
                        </a:rPr>
                        <a:t> Street</a:t>
                      </a:r>
                    </a:p>
                  </a:txBody>
                  <a:tcPr marL="85725" marR="85725" marT="85725" marB="85725" anchor="ctr"/>
                </a:tc>
                <a:tc>
                  <a:txBody>
                    <a:bodyPr/>
                    <a:lstStyle/>
                    <a:p>
                      <a:pPr fontAlgn="t"/>
                      <a:r>
                        <a:rPr lang="en-US" sz="1050" dirty="0">
                          <a:effectLst/>
                        </a:rPr>
                        <a:t>Beijing</a:t>
                      </a:r>
                    </a:p>
                  </a:txBody>
                  <a:tcPr marL="85725" marR="85725" marT="85725" marB="85725" anchor="ctr"/>
                </a:tc>
                <a:extLst>
                  <a:ext uri="{0D108BD9-81ED-4DB2-BD59-A6C34878D82A}">
                    <a16:rowId xmlns:a16="http://schemas.microsoft.com/office/drawing/2014/main" val="3736384641"/>
                  </a:ext>
                </a:extLst>
              </a:tr>
            </a:tbl>
          </a:graphicData>
        </a:graphic>
      </p:graphicFrame>
      <p:sp>
        <p:nvSpPr>
          <p:cNvPr id="11" name="Text Placeholder 9">
            <a:extLst>
              <a:ext uri="{FF2B5EF4-FFF2-40B4-BE49-F238E27FC236}">
                <a16:creationId xmlns:a16="http://schemas.microsoft.com/office/drawing/2014/main" id="{EF2BC084-E6DB-4DE7-B309-042A85EBA700}"/>
              </a:ext>
            </a:extLst>
          </p:cNvPr>
          <p:cNvSpPr txBox="1">
            <a:spLocks/>
          </p:cNvSpPr>
          <p:nvPr/>
        </p:nvSpPr>
        <p:spPr>
          <a:xfrm>
            <a:off x="205013" y="1078456"/>
            <a:ext cx="6718300" cy="159963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t>下面均已“</a:t>
            </a:r>
            <a:r>
              <a:rPr lang="en-US" altLang="zh-CN" b="1" dirty="0"/>
              <a:t>Person</a:t>
            </a:r>
            <a:r>
              <a:rPr lang="zh-CN" altLang="en-US" b="1" dirty="0" smtClean="0"/>
              <a:t>”表举例</a:t>
            </a:r>
            <a:endParaRPr lang="zh-CN" altLang="en-US" b="1" dirty="0"/>
          </a:p>
        </p:txBody>
      </p:sp>
    </p:spTree>
    <p:extLst>
      <p:ext uri="{BB962C8B-B14F-4D97-AF65-F5344CB8AC3E}">
        <p14:creationId xmlns:p14="http://schemas.microsoft.com/office/powerpoint/2010/main" val="2166706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 01</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3064643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 01</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Tree>
    <p:extLst>
      <p:ext uri="{BB962C8B-B14F-4D97-AF65-F5344CB8AC3E}">
        <p14:creationId xmlns:p14="http://schemas.microsoft.com/office/powerpoint/2010/main" val="206569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8629D-E5FA-4B8D-BB87-F5A12E2190A3}"/>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4356758E-04F8-4825-AD15-A5576234CA2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CDB950E-B794-4BC3-BD99-93E0632A0E74}"/>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pic>
        <p:nvPicPr>
          <p:cNvPr id="5" name="图片 4">
            <a:extLst>
              <a:ext uri="{FF2B5EF4-FFF2-40B4-BE49-F238E27FC236}">
                <a16:creationId xmlns:a16="http://schemas.microsoft.com/office/drawing/2014/main" id="{BF57BC74-60D5-4A51-807F-DF940428E340}"/>
              </a:ext>
            </a:extLst>
          </p:cNvPr>
          <p:cNvPicPr>
            <a:picLocks noChangeAspect="1"/>
          </p:cNvPicPr>
          <p:nvPr/>
        </p:nvPicPr>
        <p:blipFill>
          <a:blip r:embed="rId2"/>
          <a:stretch>
            <a:fillRect/>
          </a:stretch>
        </p:blipFill>
        <p:spPr>
          <a:xfrm>
            <a:off x="9950039" y="212783"/>
            <a:ext cx="1927677" cy="695013"/>
          </a:xfrm>
          <a:prstGeom prst="rect">
            <a:avLst/>
          </a:prstGeom>
        </p:spPr>
      </p:pic>
    </p:spTree>
    <p:extLst>
      <p:ext uri="{BB962C8B-B14F-4D97-AF65-F5344CB8AC3E}">
        <p14:creationId xmlns:p14="http://schemas.microsoft.com/office/powerpoint/2010/main" val="3580459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8629D-E5FA-4B8D-BB87-F5A12E2190A3}"/>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4356758E-04F8-4825-AD15-A5576234CA2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CDB950E-B794-4BC3-BD99-93E0632A0E74}"/>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pic>
        <p:nvPicPr>
          <p:cNvPr id="5" name="图片 4">
            <a:extLst>
              <a:ext uri="{FF2B5EF4-FFF2-40B4-BE49-F238E27FC236}">
                <a16:creationId xmlns:a16="http://schemas.microsoft.com/office/drawing/2014/main" id="{1EA37F12-F3BA-4D81-96AE-29FED21404B6}"/>
              </a:ext>
            </a:extLst>
          </p:cNvPr>
          <p:cNvPicPr>
            <a:picLocks noChangeAspect="1"/>
          </p:cNvPicPr>
          <p:nvPr/>
        </p:nvPicPr>
        <p:blipFill>
          <a:blip r:embed="rId2"/>
          <a:stretch>
            <a:fillRect/>
          </a:stretch>
        </p:blipFill>
        <p:spPr>
          <a:xfrm>
            <a:off x="9950039" y="212783"/>
            <a:ext cx="1927677" cy="695013"/>
          </a:xfrm>
          <a:prstGeom prst="rect">
            <a:avLst/>
          </a:prstGeom>
        </p:spPr>
      </p:pic>
    </p:spTree>
    <p:extLst>
      <p:ext uri="{BB962C8B-B14F-4D97-AF65-F5344CB8AC3E}">
        <p14:creationId xmlns:p14="http://schemas.microsoft.com/office/powerpoint/2010/main" val="2802913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8629D-E5FA-4B8D-BB87-F5A12E2190A3}"/>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4356758E-04F8-4825-AD15-A5576234CA2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CDB950E-B794-4BC3-BD99-93E0632A0E74}"/>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pic>
        <p:nvPicPr>
          <p:cNvPr id="5" name="图片 4">
            <a:extLst>
              <a:ext uri="{FF2B5EF4-FFF2-40B4-BE49-F238E27FC236}">
                <a16:creationId xmlns:a16="http://schemas.microsoft.com/office/drawing/2014/main" id="{A9AC628D-BE90-4BA2-BE5A-B2F5BB726AF2}"/>
              </a:ext>
            </a:extLst>
          </p:cNvPr>
          <p:cNvPicPr>
            <a:picLocks noChangeAspect="1"/>
          </p:cNvPicPr>
          <p:nvPr/>
        </p:nvPicPr>
        <p:blipFill>
          <a:blip r:embed="rId2"/>
          <a:stretch>
            <a:fillRect/>
          </a:stretch>
        </p:blipFill>
        <p:spPr>
          <a:xfrm>
            <a:off x="9950039" y="212783"/>
            <a:ext cx="1927677" cy="695013"/>
          </a:xfrm>
          <a:prstGeom prst="rect">
            <a:avLst/>
          </a:prstGeom>
        </p:spPr>
      </p:pic>
    </p:spTree>
    <p:extLst>
      <p:ext uri="{BB962C8B-B14F-4D97-AF65-F5344CB8AC3E}">
        <p14:creationId xmlns:p14="http://schemas.microsoft.com/office/powerpoint/2010/main" val="865408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8629D-E5FA-4B8D-BB87-F5A12E2190A3}"/>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4356758E-04F8-4825-AD15-A5576234CA2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CDB950E-B794-4BC3-BD99-93E0632A0E74}"/>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pic>
        <p:nvPicPr>
          <p:cNvPr id="5" name="图片 4">
            <a:extLst>
              <a:ext uri="{FF2B5EF4-FFF2-40B4-BE49-F238E27FC236}">
                <a16:creationId xmlns:a16="http://schemas.microsoft.com/office/drawing/2014/main" id="{4D04548C-7629-4709-93A2-1B5CC27A562D}"/>
              </a:ext>
            </a:extLst>
          </p:cNvPr>
          <p:cNvPicPr>
            <a:picLocks noChangeAspect="1"/>
          </p:cNvPicPr>
          <p:nvPr/>
        </p:nvPicPr>
        <p:blipFill>
          <a:blip r:embed="rId2"/>
          <a:stretch>
            <a:fillRect/>
          </a:stretch>
        </p:blipFill>
        <p:spPr>
          <a:xfrm>
            <a:off x="9950039" y="212783"/>
            <a:ext cx="1927677" cy="695013"/>
          </a:xfrm>
          <a:prstGeom prst="rect">
            <a:avLst/>
          </a:prstGeom>
        </p:spPr>
      </p:pic>
    </p:spTree>
    <p:extLst>
      <p:ext uri="{BB962C8B-B14F-4D97-AF65-F5344CB8AC3E}">
        <p14:creationId xmlns:p14="http://schemas.microsoft.com/office/powerpoint/2010/main" val="1355050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2D9CE8C0-1890-476C-9817-C11BF227B41C}"/>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5" name="Title 3">
            <a:extLst>
              <a:ext uri="{FF2B5EF4-FFF2-40B4-BE49-F238E27FC236}">
                <a16:creationId xmlns:a16="http://schemas.microsoft.com/office/drawing/2014/main" id="{2F5BE634-CD04-4CB5-B745-4C945F7D22B3}"/>
              </a:ext>
            </a:extLst>
          </p:cNvPr>
          <p:cNvSpPr txBox="1">
            <a:spLocks/>
          </p:cNvSpPr>
          <p:nvPr/>
        </p:nvSpPr>
        <p:spPr>
          <a:xfrm>
            <a:off x="444500" y="542925"/>
            <a:ext cx="11214100" cy="535531"/>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r>
              <a:rPr lang="zh-CN" altLang="en-US" dirty="0"/>
              <a:t>目录</a:t>
            </a:r>
            <a:endParaRPr lang="en-US" dirty="0"/>
          </a:p>
        </p:txBody>
      </p:sp>
      <p:graphicFrame>
        <p:nvGraphicFramePr>
          <p:cNvPr id="4" name="图示 3">
            <a:extLst>
              <a:ext uri="{FF2B5EF4-FFF2-40B4-BE49-F238E27FC236}">
                <a16:creationId xmlns:a16="http://schemas.microsoft.com/office/drawing/2014/main" id="{19913581-24DF-4CC4-99F0-FD499DBD9330}"/>
              </a:ext>
            </a:extLst>
          </p:cNvPr>
          <p:cNvGraphicFramePr/>
          <p:nvPr>
            <p:extLst>
              <p:ext uri="{D42A27DB-BD31-4B8C-83A1-F6EECF244321}">
                <p14:modId xmlns:p14="http://schemas.microsoft.com/office/powerpoint/2010/main" val="1931789838"/>
              </p:ext>
            </p:extLst>
          </p:nvPr>
        </p:nvGraphicFramePr>
        <p:xfrm>
          <a:off x="2463799" y="1030314"/>
          <a:ext cx="3425273" cy="439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图片 11">
            <a:extLst>
              <a:ext uri="{FF2B5EF4-FFF2-40B4-BE49-F238E27FC236}">
                <a16:creationId xmlns:a16="http://schemas.microsoft.com/office/drawing/2014/main" id="{E9C23C3B-9916-432C-97EF-CC887252534D}"/>
              </a:ext>
            </a:extLst>
          </p:cNvPr>
          <p:cNvPicPr>
            <a:picLocks noChangeAspect="1"/>
          </p:cNvPicPr>
          <p:nvPr/>
        </p:nvPicPr>
        <p:blipFill>
          <a:blip r:embed="rId7"/>
          <a:stretch>
            <a:fillRect/>
          </a:stretch>
        </p:blipFill>
        <p:spPr>
          <a:xfrm>
            <a:off x="9950039" y="212783"/>
            <a:ext cx="1927677" cy="695013"/>
          </a:xfrm>
          <a:prstGeom prst="rect">
            <a:avLst/>
          </a:prstGeom>
        </p:spPr>
      </p:pic>
    </p:spTree>
    <p:extLst>
      <p:ext uri="{BB962C8B-B14F-4D97-AF65-F5344CB8AC3E}">
        <p14:creationId xmlns:p14="http://schemas.microsoft.com/office/powerpoint/2010/main" val="24195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8629D-E5FA-4B8D-BB87-F5A12E2190A3}"/>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4356758E-04F8-4825-AD15-A5576234CA2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CDB950E-B794-4BC3-BD99-93E0632A0E74}"/>
              </a:ext>
            </a:extLst>
          </p:cNvPr>
          <p:cNvSpPr>
            <a:spLocks noGrp="1"/>
          </p:cNvSpPr>
          <p:nvPr>
            <p:ph type="sldNum" sz="quarter" idx="12"/>
          </p:nvPr>
        </p:nvSpPr>
        <p:spPr/>
        <p:txBody>
          <a:bodyPr/>
          <a:lstStyle/>
          <a:p>
            <a:fld id="{C263D6C4-4840-40CC-AC84-17E24B3B7BDE}" type="slidenum">
              <a:rPr lang="en-US" noProof="0" smtClean="0"/>
              <a:pPr/>
              <a:t>20</a:t>
            </a:fld>
            <a:endParaRPr lang="en-US" noProof="0" dirty="0"/>
          </a:p>
        </p:txBody>
      </p:sp>
      <p:pic>
        <p:nvPicPr>
          <p:cNvPr id="5" name="图片 4">
            <a:extLst>
              <a:ext uri="{FF2B5EF4-FFF2-40B4-BE49-F238E27FC236}">
                <a16:creationId xmlns:a16="http://schemas.microsoft.com/office/drawing/2014/main" id="{A877D534-2736-4D5C-A364-53843B65BA51}"/>
              </a:ext>
            </a:extLst>
          </p:cNvPr>
          <p:cNvPicPr>
            <a:picLocks noChangeAspect="1"/>
          </p:cNvPicPr>
          <p:nvPr/>
        </p:nvPicPr>
        <p:blipFill>
          <a:blip r:embed="rId2"/>
          <a:stretch>
            <a:fillRect/>
          </a:stretch>
        </p:blipFill>
        <p:spPr>
          <a:xfrm>
            <a:off x="9950039" y="212783"/>
            <a:ext cx="1927677" cy="695013"/>
          </a:xfrm>
          <a:prstGeom prst="rect">
            <a:avLst/>
          </a:prstGeom>
        </p:spPr>
      </p:pic>
    </p:spTree>
    <p:extLst>
      <p:ext uri="{BB962C8B-B14F-4D97-AF65-F5344CB8AC3E}">
        <p14:creationId xmlns:p14="http://schemas.microsoft.com/office/powerpoint/2010/main" val="3878354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 01</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21</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8629D-E5FA-4B8D-BB87-F5A12E2190A3}"/>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4356758E-04F8-4825-AD15-A5576234CA2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CDB950E-B794-4BC3-BD99-93E0632A0E74}"/>
              </a:ext>
            </a:extLst>
          </p:cNvPr>
          <p:cNvSpPr>
            <a:spLocks noGrp="1"/>
          </p:cNvSpPr>
          <p:nvPr>
            <p:ph type="sldNum" sz="quarter" idx="12"/>
          </p:nvPr>
        </p:nvSpPr>
        <p:spPr/>
        <p:txBody>
          <a:bodyPr/>
          <a:lstStyle/>
          <a:p>
            <a:fld id="{C263D6C4-4840-40CC-AC84-17E24B3B7BDE}" type="slidenum">
              <a:rPr lang="en-US" noProof="0" smtClean="0"/>
              <a:pPr/>
              <a:t>22</a:t>
            </a:fld>
            <a:endParaRPr lang="en-US" noProof="0" dirty="0"/>
          </a:p>
        </p:txBody>
      </p:sp>
    </p:spTree>
    <p:extLst>
      <p:ext uri="{BB962C8B-B14F-4D97-AF65-F5344CB8AC3E}">
        <p14:creationId xmlns:p14="http://schemas.microsoft.com/office/powerpoint/2010/main" val="148786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8629D-E5FA-4B8D-BB87-F5A12E2190A3}"/>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4356758E-04F8-4825-AD15-A5576234CA2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CDB950E-B794-4BC3-BD99-93E0632A0E74}"/>
              </a:ext>
            </a:extLst>
          </p:cNvPr>
          <p:cNvSpPr>
            <a:spLocks noGrp="1"/>
          </p:cNvSpPr>
          <p:nvPr>
            <p:ph type="sldNum" sz="quarter" idx="12"/>
          </p:nvPr>
        </p:nvSpPr>
        <p:spPr/>
        <p:txBody>
          <a:bodyPr/>
          <a:lstStyle/>
          <a:p>
            <a:fld id="{C263D6C4-4840-40CC-AC84-17E24B3B7BDE}" type="slidenum">
              <a:rPr lang="en-US" noProof="0" smtClean="0"/>
              <a:pPr/>
              <a:t>23</a:t>
            </a:fld>
            <a:endParaRPr lang="en-US" noProof="0" dirty="0"/>
          </a:p>
        </p:txBody>
      </p:sp>
    </p:spTree>
    <p:extLst>
      <p:ext uri="{BB962C8B-B14F-4D97-AF65-F5344CB8AC3E}">
        <p14:creationId xmlns:p14="http://schemas.microsoft.com/office/powerpoint/2010/main" val="775410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24</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25</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26</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27</a:t>
            </a:fld>
            <a:endParaRPr lang="en-US" dirty="0"/>
          </a:p>
        </p:txBody>
      </p:sp>
      <p:sp>
        <p:nvSpPr>
          <p:cNvPr id="4" name="标题 3">
            <a:extLst>
              <a:ext uri="{FF2B5EF4-FFF2-40B4-BE49-F238E27FC236}">
                <a16:creationId xmlns:a16="http://schemas.microsoft.com/office/drawing/2014/main" id="{11917BC0-4A14-4805-B848-805B9DC1960C}"/>
              </a:ext>
            </a:extLst>
          </p:cNvPr>
          <p:cNvSpPr>
            <a:spLocks noGrp="1"/>
          </p:cNvSpPr>
          <p:nvPr>
            <p:ph type="title"/>
          </p:nvPr>
        </p:nvSpPr>
        <p:spPr>
          <a:xfrm>
            <a:off x="3469546" y="851482"/>
            <a:ext cx="7551057" cy="2859313"/>
          </a:xfrm>
        </p:spPr>
        <p:txBody>
          <a:bodyPr/>
          <a:lstStyle/>
          <a:p>
            <a:r>
              <a:rPr lang="en-US" altLang="zh-CN" dirty="0"/>
              <a:t>Question</a:t>
            </a:r>
            <a:r>
              <a:rPr lang="zh-CN" altLang="en-US" dirty="0"/>
              <a:t>：</a:t>
            </a:r>
            <a:r>
              <a:rPr lang="en-US" altLang="zh-CN" dirty="0"/>
              <a:t/>
            </a:r>
            <a:br>
              <a:rPr lang="en-US" altLang="zh-CN" dirty="0"/>
            </a:br>
            <a:r>
              <a:rPr lang="en-US" altLang="zh-CN" dirty="0"/>
              <a:t>1</a:t>
            </a:r>
            <a:r>
              <a:rPr lang="zh-CN" altLang="en-US" dirty="0"/>
              <a:t>、关系型数据库和非关系型数据库各自的优缺点？</a:t>
            </a:r>
            <a:r>
              <a:rPr lang="en-US" altLang="zh-CN" dirty="0"/>
              <a:t/>
            </a:r>
            <a:br>
              <a:rPr lang="en-US" altLang="zh-CN" dirty="0"/>
            </a:br>
            <a:r>
              <a:rPr lang="en-US" altLang="zh-CN" dirty="0"/>
              <a:t>2</a:t>
            </a:r>
            <a:r>
              <a:rPr lang="zh-CN" altLang="en-US" dirty="0"/>
              <a:t>、行存和列存的优缺点？</a:t>
            </a:r>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zh-CN" altLang="en-US" dirty="0"/>
              <a:t>初识数据库</a:t>
            </a:r>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dirty="0"/>
              <a:t>Preliminary knowledge of </a:t>
            </a:r>
            <a:r>
              <a:rPr lang="en-US" altLang="zh-CN" dirty="0"/>
              <a:t>d</a:t>
            </a:r>
            <a:r>
              <a:rPr lang="en-US" dirty="0"/>
              <a:t>atabase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6" name="图片 5">
            <a:extLst>
              <a:ext uri="{FF2B5EF4-FFF2-40B4-BE49-F238E27FC236}">
                <a16:creationId xmlns:a16="http://schemas.microsoft.com/office/drawing/2014/main" id="{86463E95-0604-4DFC-95E0-E97F29E8EF9D}"/>
              </a:ext>
            </a:extLst>
          </p:cNvPr>
          <p:cNvPicPr>
            <a:picLocks noChangeAspect="1"/>
          </p:cNvPicPr>
          <p:nvPr/>
        </p:nvPicPr>
        <p:blipFill>
          <a:blip r:embed="rId2"/>
          <a:stretch>
            <a:fillRect/>
          </a:stretch>
        </p:blipFill>
        <p:spPr>
          <a:xfrm>
            <a:off x="9950039" y="212783"/>
            <a:ext cx="1927677" cy="695013"/>
          </a:xfrm>
          <a:prstGeom prst="rect">
            <a:avLst/>
          </a:prstGeom>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40537-8CA1-402D-9422-380DF09C96C3}"/>
              </a:ext>
            </a:extLst>
          </p:cNvPr>
          <p:cNvSpPr>
            <a:spLocks noGrp="1"/>
          </p:cNvSpPr>
          <p:nvPr>
            <p:ph type="title"/>
          </p:nvPr>
        </p:nvSpPr>
        <p:spPr>
          <a:xfrm>
            <a:off x="444500" y="542925"/>
            <a:ext cx="11214100" cy="535531"/>
          </a:xfrm>
        </p:spPr>
        <p:txBody>
          <a:bodyPr/>
          <a:lstStyle/>
          <a:p>
            <a:r>
              <a:rPr lang="zh-CN" altLang="en-US" dirty="0"/>
              <a:t>初识数据库</a:t>
            </a:r>
          </a:p>
        </p:txBody>
      </p:sp>
      <p:sp>
        <p:nvSpPr>
          <p:cNvPr id="3" name="灯片编号占位符 2">
            <a:extLst>
              <a:ext uri="{FF2B5EF4-FFF2-40B4-BE49-F238E27FC236}">
                <a16:creationId xmlns:a16="http://schemas.microsoft.com/office/drawing/2014/main" id="{E78376D3-C1AB-41DE-A4D3-C983E1436A50}"/>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graphicFrame>
        <p:nvGraphicFramePr>
          <p:cNvPr id="8" name="图示 7">
            <a:extLst>
              <a:ext uri="{FF2B5EF4-FFF2-40B4-BE49-F238E27FC236}">
                <a16:creationId xmlns:a16="http://schemas.microsoft.com/office/drawing/2014/main" id="{6A4841E6-1C7A-43D1-A568-FD38A4903E36}"/>
              </a:ext>
            </a:extLst>
          </p:cNvPr>
          <p:cNvGraphicFramePr/>
          <p:nvPr>
            <p:extLst>
              <p:ext uri="{D42A27DB-BD31-4B8C-83A1-F6EECF244321}">
                <p14:modId xmlns:p14="http://schemas.microsoft.com/office/powerpoint/2010/main" val="2457585323"/>
              </p:ext>
            </p:extLst>
          </p:nvPr>
        </p:nvGraphicFramePr>
        <p:xfrm>
          <a:off x="1281869" y="1391137"/>
          <a:ext cx="8667474" cy="4677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AutoShape 2" descr="image">
            <a:extLst>
              <a:ext uri="{FF2B5EF4-FFF2-40B4-BE49-F238E27FC236}">
                <a16:creationId xmlns:a16="http://schemas.microsoft.com/office/drawing/2014/main" id="{587EC41E-206A-47CB-A9A9-05E57F9A25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8634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4C439B92-C122-4FEA-B233-0AD1D593EAE0}"/>
                                            </p:graphicEl>
                                          </p:spTgt>
                                        </p:tgtEl>
                                        <p:attrNameLst>
                                          <p:attrName>style.visibility</p:attrName>
                                        </p:attrNameLst>
                                      </p:cBhvr>
                                      <p:to>
                                        <p:strVal val="visible"/>
                                      </p:to>
                                    </p:set>
                                    <p:animEffect transition="in" filter="fade">
                                      <p:cBhvr>
                                        <p:cTn id="7" dur="500"/>
                                        <p:tgtEl>
                                          <p:spTgt spid="8">
                                            <p:graphicEl>
                                              <a:dgm id="{4C439B92-C122-4FEA-B233-0AD1D593EAE0}"/>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graphicEl>
                                              <a:dgm id="{D5308297-E3B1-4DA9-9A30-CCE88D424EBC}"/>
                                            </p:graphicEl>
                                          </p:spTgt>
                                        </p:tgtEl>
                                        <p:attrNameLst>
                                          <p:attrName>style.visibility</p:attrName>
                                        </p:attrNameLst>
                                      </p:cBhvr>
                                      <p:to>
                                        <p:strVal val="visible"/>
                                      </p:to>
                                    </p:set>
                                    <p:animEffect transition="in" filter="fade">
                                      <p:cBhvr>
                                        <p:cTn id="10" dur="500"/>
                                        <p:tgtEl>
                                          <p:spTgt spid="8">
                                            <p:graphicEl>
                                              <a:dgm id="{D5308297-E3B1-4DA9-9A30-CCE88D424EBC}"/>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graphicEl>
                                              <a:dgm id="{5E882D8A-A8A0-4EDD-809B-D925FE2883DF}"/>
                                            </p:graphicEl>
                                          </p:spTgt>
                                        </p:tgtEl>
                                        <p:attrNameLst>
                                          <p:attrName>style.visibility</p:attrName>
                                        </p:attrNameLst>
                                      </p:cBhvr>
                                      <p:to>
                                        <p:strVal val="visible"/>
                                      </p:to>
                                    </p:set>
                                    <p:animEffect transition="in" filter="fade">
                                      <p:cBhvr>
                                        <p:cTn id="13" dur="500"/>
                                        <p:tgtEl>
                                          <p:spTgt spid="8">
                                            <p:graphicEl>
                                              <a:dgm id="{5E882D8A-A8A0-4EDD-809B-D925FE2883DF}"/>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graphicEl>
                                              <a:dgm id="{FF667B42-258D-409E-85EA-F7CFE6C91F93}"/>
                                            </p:graphicEl>
                                          </p:spTgt>
                                        </p:tgtEl>
                                        <p:attrNameLst>
                                          <p:attrName>style.visibility</p:attrName>
                                        </p:attrNameLst>
                                      </p:cBhvr>
                                      <p:to>
                                        <p:strVal val="visible"/>
                                      </p:to>
                                    </p:set>
                                    <p:animEffect transition="in" filter="fade">
                                      <p:cBhvr>
                                        <p:cTn id="16" dur="500"/>
                                        <p:tgtEl>
                                          <p:spTgt spid="8">
                                            <p:graphicEl>
                                              <a:dgm id="{FF667B42-258D-409E-85EA-F7CFE6C91F93}"/>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graphicEl>
                                              <a:dgm id="{4ACC95F8-C4E6-477F-A019-9C357B2700B3}"/>
                                            </p:graphicEl>
                                          </p:spTgt>
                                        </p:tgtEl>
                                        <p:attrNameLst>
                                          <p:attrName>style.visibility</p:attrName>
                                        </p:attrNameLst>
                                      </p:cBhvr>
                                      <p:to>
                                        <p:strVal val="visible"/>
                                      </p:to>
                                    </p:set>
                                    <p:animEffect transition="in" filter="fade">
                                      <p:cBhvr>
                                        <p:cTn id="21" dur="500"/>
                                        <p:tgtEl>
                                          <p:spTgt spid="8">
                                            <p:graphicEl>
                                              <a:dgm id="{4ACC95F8-C4E6-477F-A019-9C357B2700B3}"/>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graphicEl>
                                              <a:dgm id="{61205DD3-D01C-45E6-BCE3-BD57EE2F4300}"/>
                                            </p:graphicEl>
                                          </p:spTgt>
                                        </p:tgtEl>
                                        <p:attrNameLst>
                                          <p:attrName>style.visibility</p:attrName>
                                        </p:attrNameLst>
                                      </p:cBhvr>
                                      <p:to>
                                        <p:strVal val="visible"/>
                                      </p:to>
                                    </p:set>
                                    <p:animEffect transition="in" filter="fade">
                                      <p:cBhvr>
                                        <p:cTn id="24" dur="500"/>
                                        <p:tgtEl>
                                          <p:spTgt spid="8">
                                            <p:graphicEl>
                                              <a:dgm id="{61205DD3-D01C-45E6-BCE3-BD57EE2F4300}"/>
                                            </p:graphic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graphicEl>
                                              <a:dgm id="{78992288-3DFE-44AA-8F80-07F9BEFBD71F}"/>
                                            </p:graphicEl>
                                          </p:spTgt>
                                        </p:tgtEl>
                                        <p:attrNameLst>
                                          <p:attrName>style.visibility</p:attrName>
                                        </p:attrNameLst>
                                      </p:cBhvr>
                                      <p:to>
                                        <p:strVal val="visible"/>
                                      </p:to>
                                    </p:set>
                                    <p:animEffect transition="in" filter="fade">
                                      <p:cBhvr>
                                        <p:cTn id="27" dur="500"/>
                                        <p:tgtEl>
                                          <p:spTgt spid="8">
                                            <p:graphicEl>
                                              <a:dgm id="{78992288-3DFE-44AA-8F80-07F9BEFBD71F}"/>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graphicEl>
                                              <a:dgm id="{5967D250-0CC5-4A84-A8E9-DAB435F07C8E}"/>
                                            </p:graphicEl>
                                          </p:spTgt>
                                        </p:tgtEl>
                                        <p:attrNameLst>
                                          <p:attrName>style.visibility</p:attrName>
                                        </p:attrNameLst>
                                      </p:cBhvr>
                                      <p:to>
                                        <p:strVal val="visible"/>
                                      </p:to>
                                    </p:set>
                                    <p:animEffect transition="in" filter="fade">
                                      <p:cBhvr>
                                        <p:cTn id="30" dur="500"/>
                                        <p:tgtEl>
                                          <p:spTgt spid="8">
                                            <p:graphicEl>
                                              <a:dgm id="{5967D250-0CC5-4A84-A8E9-DAB435F07C8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lvlAtOnc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zh-CN" altLang="en-US" dirty="0"/>
              <a:t>通用 </a:t>
            </a:r>
            <a:r>
              <a:rPr lang="en-US" altLang="zh-CN" dirty="0"/>
              <a:t>SQL</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General SQL</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6" name="图片 5">
            <a:extLst>
              <a:ext uri="{FF2B5EF4-FFF2-40B4-BE49-F238E27FC236}">
                <a16:creationId xmlns:a16="http://schemas.microsoft.com/office/drawing/2014/main" id="{7C0906AF-C057-4B4A-8012-2750FB00FE8A}"/>
              </a:ext>
            </a:extLst>
          </p:cNvPr>
          <p:cNvPicPr>
            <a:picLocks noChangeAspect="1"/>
          </p:cNvPicPr>
          <p:nvPr/>
        </p:nvPicPr>
        <p:blipFill>
          <a:blip r:embed="rId2"/>
          <a:stretch>
            <a:fillRect/>
          </a:stretch>
        </p:blipFill>
        <p:spPr>
          <a:xfrm>
            <a:off x="9950039" y="212783"/>
            <a:ext cx="1927677" cy="695013"/>
          </a:xfrm>
          <a:prstGeom prst="rect">
            <a:avLst/>
          </a:prstGeom>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altLang="zh-CN" dirty="0"/>
              <a:t>SQL </a:t>
            </a:r>
            <a:r>
              <a:rPr lang="zh-CN" altLang="en-US" dirty="0"/>
              <a:t>简介</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174460"/>
            <a:ext cx="11652425" cy="5276674"/>
          </a:xfrm>
        </p:spPr>
        <p:txBody>
          <a:bodyPr/>
          <a:lstStyle/>
          <a:p>
            <a:r>
              <a:rPr lang="en-US" altLang="zh-CN" b="1" dirty="0"/>
              <a:t>SQL </a:t>
            </a:r>
            <a:r>
              <a:rPr lang="zh-CN" altLang="en-US" b="1" dirty="0"/>
              <a:t>是用于访问和处理数据库的标准的计算机语言。</a:t>
            </a:r>
          </a:p>
          <a:p>
            <a:r>
              <a:rPr lang="zh-CN" altLang="en-US" b="1" dirty="0"/>
              <a:t>什么是 </a:t>
            </a:r>
            <a:r>
              <a:rPr lang="en-US" altLang="zh-CN" b="1" dirty="0"/>
              <a:t>SQL</a:t>
            </a:r>
            <a:r>
              <a:rPr lang="zh-CN" altLang="en-US" b="1" dirty="0"/>
              <a:t>？</a:t>
            </a:r>
          </a:p>
          <a:p>
            <a:pPr lvl="1"/>
            <a:r>
              <a:rPr lang="en-US" altLang="zh-CN" sz="1200" dirty="0"/>
              <a:t>SQL </a:t>
            </a:r>
            <a:r>
              <a:rPr lang="zh-CN" altLang="en-US" sz="1200" dirty="0"/>
              <a:t>指结构化查询语言</a:t>
            </a:r>
          </a:p>
          <a:p>
            <a:pPr lvl="1"/>
            <a:r>
              <a:rPr lang="en-US" altLang="zh-CN" sz="1200" dirty="0"/>
              <a:t>SQL </a:t>
            </a:r>
            <a:r>
              <a:rPr lang="zh-CN" altLang="en-US" sz="1200" dirty="0"/>
              <a:t>使我们有能力访问数据库</a:t>
            </a:r>
          </a:p>
          <a:p>
            <a:pPr lvl="1"/>
            <a:r>
              <a:rPr lang="en-US" altLang="zh-CN" sz="1200" dirty="0"/>
              <a:t>SQL </a:t>
            </a:r>
            <a:r>
              <a:rPr lang="zh-CN" altLang="en-US" sz="1200" dirty="0"/>
              <a:t>是一种 </a:t>
            </a:r>
            <a:r>
              <a:rPr lang="en-US" altLang="zh-CN" sz="1200" dirty="0"/>
              <a:t>ANSI </a:t>
            </a:r>
            <a:r>
              <a:rPr lang="zh-CN" altLang="en-US" sz="1200" dirty="0"/>
              <a:t>（美国国家标准化组织）的标准计算机语言</a:t>
            </a:r>
          </a:p>
          <a:p>
            <a:r>
              <a:rPr lang="en-US" altLang="zh-CN" b="1" dirty="0"/>
              <a:t>SQL </a:t>
            </a:r>
            <a:r>
              <a:rPr lang="zh-CN" altLang="en-US" b="1" dirty="0"/>
              <a:t>能做什么？</a:t>
            </a:r>
          </a:p>
          <a:p>
            <a:pPr lvl="1"/>
            <a:r>
              <a:rPr lang="zh-CN" altLang="en-US" sz="1200" dirty="0"/>
              <a:t>面向数据库执行查询、数据拉取，可在数据库中插入、更新、删除记录</a:t>
            </a:r>
          </a:p>
          <a:p>
            <a:pPr lvl="1"/>
            <a:r>
              <a:rPr lang="zh-CN" altLang="en-US" sz="1200" dirty="0"/>
              <a:t>可创建新数据库、表、存储过程、视图，可设置表、存储过程和视图的权限</a:t>
            </a:r>
            <a:endParaRPr lang="en-US" sz="1200" dirty="0"/>
          </a:p>
          <a:p>
            <a:r>
              <a:rPr lang="en-US" b="1" dirty="0"/>
              <a:t>RDBMS</a:t>
            </a:r>
            <a:r>
              <a:rPr lang="zh-CN" altLang="en-US" b="1" dirty="0"/>
              <a:t>是什么？</a:t>
            </a:r>
            <a:endParaRPr lang="en-US" altLang="zh-CN" b="1" dirty="0"/>
          </a:p>
          <a:p>
            <a:pPr lvl="1"/>
            <a:r>
              <a:rPr lang="en-US" altLang="zh-CN" sz="1200" dirty="0"/>
              <a:t>RDBMS </a:t>
            </a:r>
            <a:r>
              <a:rPr lang="zh-CN" altLang="en-US" sz="1200" dirty="0"/>
              <a:t>指的是关系型数据库管理系统</a:t>
            </a:r>
            <a:r>
              <a:rPr lang="en-US" altLang="zh-CN" sz="1200" dirty="0"/>
              <a:t>(Relational Database Management System)</a:t>
            </a:r>
          </a:p>
          <a:p>
            <a:pPr lvl="1"/>
            <a:r>
              <a:rPr lang="zh-CN" altLang="en-US" sz="1200" dirty="0"/>
              <a:t>是 </a:t>
            </a:r>
            <a:r>
              <a:rPr lang="en-US" altLang="zh-CN" sz="1200" dirty="0"/>
              <a:t>SQL </a:t>
            </a:r>
            <a:r>
              <a:rPr lang="zh-CN" altLang="en-US" sz="1200" dirty="0"/>
              <a:t>的基础，同样也是所有现代数据库系统的基础，如</a:t>
            </a:r>
            <a:r>
              <a:rPr lang="en-US" altLang="zh-CN" sz="1200" dirty="0"/>
              <a:t>MySQL</a:t>
            </a:r>
            <a:r>
              <a:rPr lang="zh-CN" altLang="en-US" sz="1200" dirty="0"/>
              <a:t>，</a:t>
            </a:r>
            <a:r>
              <a:rPr lang="en-US" altLang="zh-CN" sz="1200" dirty="0"/>
              <a:t>Oracle</a:t>
            </a:r>
            <a:r>
              <a:rPr lang="zh-CN" altLang="en-US" sz="1200" dirty="0"/>
              <a:t>，</a:t>
            </a:r>
            <a:r>
              <a:rPr lang="en-US" altLang="zh-CN" sz="1200" dirty="0"/>
              <a:t>SQL Server</a:t>
            </a:r>
            <a:r>
              <a:rPr lang="zh-CN" altLang="en-US" sz="1200" dirty="0"/>
              <a:t>等</a:t>
            </a:r>
            <a:endParaRPr lang="en-US" altLang="zh-CN" sz="1200" dirty="0"/>
          </a:p>
          <a:p>
            <a:pPr lvl="1"/>
            <a:r>
              <a:rPr lang="zh-CN" altLang="en-US" sz="1200" dirty="0"/>
              <a:t>数据存储在被称为表（</a:t>
            </a:r>
            <a:r>
              <a:rPr lang="en-US" altLang="zh-CN" sz="1200" dirty="0"/>
              <a:t>tables</a:t>
            </a:r>
            <a:r>
              <a:rPr lang="zh-CN" altLang="en-US" sz="1200" dirty="0"/>
              <a:t>）的数据库对象中</a:t>
            </a:r>
            <a:r>
              <a:rPr lang="en-US" altLang="zh-CN" sz="1200" dirty="0"/>
              <a:t>,</a:t>
            </a:r>
            <a:r>
              <a:rPr lang="zh-CN" altLang="en-US" sz="1200" dirty="0"/>
              <a:t>表是相关的数据项的集合，它由列和行组成</a:t>
            </a:r>
            <a:endParaRPr lang="en-US" sz="12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138488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500"/>
                                        <p:tgtEl>
                                          <p:spTgt spid="10">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fade">
                                      <p:cBhvr>
                                        <p:cTn id="19" dur="500"/>
                                        <p:tgtEl>
                                          <p:spTgt spid="10">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animEffect transition="in" filter="fade">
                                      <p:cBhvr>
                                        <p:cTn id="25" dur="500"/>
                                        <p:tgtEl>
                                          <p:spTgt spid="10">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xEl>
                                              <p:pRg st="7" end="7"/>
                                            </p:txEl>
                                          </p:spTgt>
                                        </p:tgtEl>
                                        <p:attrNameLst>
                                          <p:attrName>style.visibility</p:attrName>
                                        </p:attrNameLst>
                                      </p:cBhvr>
                                      <p:to>
                                        <p:strVal val="visible"/>
                                      </p:to>
                                    </p:set>
                                    <p:animEffect transition="in" filter="fade">
                                      <p:cBhvr>
                                        <p:cTn id="28" dur="500"/>
                                        <p:tgtEl>
                                          <p:spTgt spid="10">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xEl>
                                              <p:pRg st="8" end="8"/>
                                            </p:txEl>
                                          </p:spTgt>
                                        </p:tgtEl>
                                        <p:attrNameLst>
                                          <p:attrName>style.visibility</p:attrName>
                                        </p:attrNameLst>
                                      </p:cBhvr>
                                      <p:to>
                                        <p:strVal val="visible"/>
                                      </p:to>
                                    </p:set>
                                    <p:animEffect transition="in" filter="fade">
                                      <p:cBhvr>
                                        <p:cTn id="31" dur="500"/>
                                        <p:tgtEl>
                                          <p:spTgt spid="10">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xEl>
                                              <p:pRg st="9" end="9"/>
                                            </p:txEl>
                                          </p:spTgt>
                                        </p:tgtEl>
                                        <p:attrNameLst>
                                          <p:attrName>style.visibility</p:attrName>
                                        </p:attrNameLst>
                                      </p:cBhvr>
                                      <p:to>
                                        <p:strVal val="visible"/>
                                      </p:to>
                                    </p:set>
                                    <p:animEffect transition="in" filter="fade">
                                      <p:cBhvr>
                                        <p:cTn id="34" dur="500"/>
                                        <p:tgtEl>
                                          <p:spTgt spid="10">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xEl>
                                              <p:pRg st="10" end="10"/>
                                            </p:txEl>
                                          </p:spTgt>
                                        </p:tgtEl>
                                        <p:attrNameLst>
                                          <p:attrName>style.visibility</p:attrName>
                                        </p:attrNameLst>
                                      </p:cBhvr>
                                      <p:to>
                                        <p:strVal val="visible"/>
                                      </p:to>
                                    </p:set>
                                    <p:animEffect transition="in" filter="fade">
                                      <p:cBhvr>
                                        <p:cTn id="37" dur="500"/>
                                        <p:tgtEl>
                                          <p:spTgt spid="10">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xEl>
                                              <p:pRg st="11" end="11"/>
                                            </p:txEl>
                                          </p:spTgt>
                                        </p:tgtEl>
                                        <p:attrNameLst>
                                          <p:attrName>style.visibility</p:attrName>
                                        </p:attrNameLst>
                                      </p:cBhvr>
                                      <p:to>
                                        <p:strVal val="visible"/>
                                      </p:to>
                                    </p:set>
                                    <p:animEffect transition="in" filter="fade">
                                      <p:cBhvr>
                                        <p:cTn id="40" dur="500"/>
                                        <p:tgtEl>
                                          <p:spTgt spid="1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altLang="zh-CN" dirty="0"/>
              <a:t>SQL </a:t>
            </a:r>
            <a:r>
              <a:rPr lang="zh-CN" altLang="en-US" dirty="0"/>
              <a:t>语法</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11" name="Text Placeholder 9">
            <a:extLst>
              <a:ext uri="{FF2B5EF4-FFF2-40B4-BE49-F238E27FC236}">
                <a16:creationId xmlns:a16="http://schemas.microsoft.com/office/drawing/2014/main" id="{EF2BC084-E6DB-4DE7-B309-042A85EBA700}"/>
              </a:ext>
            </a:extLst>
          </p:cNvPr>
          <p:cNvSpPr txBox="1">
            <a:spLocks/>
          </p:cNvSpPr>
          <p:nvPr/>
        </p:nvSpPr>
        <p:spPr>
          <a:xfrm>
            <a:off x="205013" y="1078455"/>
            <a:ext cx="11812816" cy="546603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t>SQL DML </a:t>
            </a:r>
            <a:r>
              <a:rPr lang="zh-CN" altLang="en-US" b="1" dirty="0"/>
              <a:t>和 </a:t>
            </a:r>
            <a:r>
              <a:rPr lang="en-US" altLang="zh-CN" b="1" dirty="0" smtClean="0"/>
              <a:t>DDL</a:t>
            </a:r>
          </a:p>
          <a:p>
            <a:pPr marL="144000" indent="0">
              <a:buNone/>
            </a:pPr>
            <a:r>
              <a:rPr lang="en-US" altLang="zh-CN" sz="1400" dirty="0" smtClean="0"/>
              <a:t>SQL </a:t>
            </a:r>
            <a:r>
              <a:rPr lang="zh-CN" altLang="en-US" sz="1400" dirty="0"/>
              <a:t>分为两个部分：数据操作语言 </a:t>
            </a:r>
            <a:r>
              <a:rPr lang="en-US" altLang="zh-CN" sz="1400" dirty="0"/>
              <a:t>(DML) </a:t>
            </a:r>
            <a:r>
              <a:rPr lang="zh-CN" altLang="en-US" sz="1400" dirty="0"/>
              <a:t>和 数据定义语言 </a:t>
            </a:r>
            <a:r>
              <a:rPr lang="en-US" altLang="zh-CN" sz="1400" dirty="0"/>
              <a:t>(DDL</a:t>
            </a:r>
            <a:r>
              <a:rPr lang="en-US" altLang="zh-CN" sz="1400" dirty="0" smtClean="0"/>
              <a:t>)</a:t>
            </a:r>
          </a:p>
          <a:p>
            <a:pPr marL="144000" indent="0">
              <a:buNone/>
            </a:pPr>
            <a:r>
              <a:rPr lang="en-US" altLang="zh-CN" sz="1400" dirty="0" smtClean="0"/>
              <a:t>DML(Data </a:t>
            </a:r>
            <a:r>
              <a:rPr lang="en-US" altLang="zh-CN" sz="1400" dirty="0"/>
              <a:t>manipulation language)</a:t>
            </a:r>
            <a:r>
              <a:rPr lang="zh-CN" altLang="en-US" sz="1400" dirty="0" smtClean="0"/>
              <a:t>主要包含</a:t>
            </a:r>
            <a:r>
              <a:rPr lang="en-US" altLang="zh-CN" sz="1400" dirty="0" smtClean="0"/>
              <a:t>SQL</a:t>
            </a:r>
            <a:r>
              <a:rPr lang="zh-CN" altLang="en-US" sz="1400" dirty="0" smtClean="0"/>
              <a:t>语言的查询、更新、插入和删除记录的语法：</a:t>
            </a:r>
            <a:endParaRPr lang="en-US" altLang="zh-CN" sz="1400" dirty="0" smtClean="0"/>
          </a:p>
          <a:p>
            <a:pPr lvl="1"/>
            <a:r>
              <a:rPr lang="en-US" altLang="zh-CN" b="1" dirty="0" smtClean="0"/>
              <a:t>SELECT</a:t>
            </a:r>
            <a:r>
              <a:rPr lang="zh-CN" altLang="en-US" dirty="0"/>
              <a:t> </a:t>
            </a:r>
            <a:r>
              <a:rPr lang="en-US" altLang="zh-CN" dirty="0"/>
              <a:t>- </a:t>
            </a:r>
            <a:r>
              <a:rPr lang="zh-CN" altLang="en-US" dirty="0"/>
              <a:t>从数据库表中获取数据</a:t>
            </a:r>
          </a:p>
          <a:p>
            <a:pPr lvl="1"/>
            <a:r>
              <a:rPr lang="en-US" altLang="zh-CN" b="1" dirty="0"/>
              <a:t>UPDATE</a:t>
            </a:r>
            <a:r>
              <a:rPr lang="zh-CN" altLang="en-US" dirty="0"/>
              <a:t> </a:t>
            </a:r>
            <a:r>
              <a:rPr lang="en-US" altLang="zh-CN" dirty="0"/>
              <a:t>- </a:t>
            </a:r>
            <a:r>
              <a:rPr lang="zh-CN" altLang="en-US" dirty="0"/>
              <a:t>更新数据库表中的数据</a:t>
            </a:r>
          </a:p>
          <a:p>
            <a:pPr lvl="1"/>
            <a:r>
              <a:rPr lang="en-US" altLang="zh-CN" b="1" dirty="0"/>
              <a:t>DELETE</a:t>
            </a:r>
            <a:r>
              <a:rPr lang="zh-CN" altLang="en-US" dirty="0"/>
              <a:t> </a:t>
            </a:r>
            <a:r>
              <a:rPr lang="en-US" altLang="zh-CN" dirty="0"/>
              <a:t>- </a:t>
            </a:r>
            <a:r>
              <a:rPr lang="zh-CN" altLang="en-US" dirty="0"/>
              <a:t>从数据库表中删除数据</a:t>
            </a:r>
          </a:p>
          <a:p>
            <a:pPr lvl="1"/>
            <a:r>
              <a:rPr lang="en-US" altLang="zh-CN" b="1" dirty="0"/>
              <a:t>INSERT INTO</a:t>
            </a:r>
            <a:r>
              <a:rPr lang="zh-CN" altLang="en-US" dirty="0"/>
              <a:t> </a:t>
            </a:r>
            <a:r>
              <a:rPr lang="en-US" altLang="zh-CN" dirty="0"/>
              <a:t>- </a:t>
            </a:r>
            <a:r>
              <a:rPr lang="zh-CN" altLang="en-US" dirty="0"/>
              <a:t>向数据库表中插入</a:t>
            </a:r>
            <a:r>
              <a:rPr lang="zh-CN" altLang="en-US" dirty="0" smtClean="0"/>
              <a:t>数据</a:t>
            </a:r>
            <a:endParaRPr lang="en-US" altLang="zh-CN" dirty="0" smtClean="0"/>
          </a:p>
          <a:p>
            <a:pPr marL="144000" lvl="1" indent="0">
              <a:buNone/>
            </a:pPr>
            <a:r>
              <a:rPr lang="en-US" altLang="zh-CN" dirty="0" smtClean="0"/>
              <a:t>SQL </a:t>
            </a:r>
            <a:r>
              <a:rPr lang="zh-CN" altLang="en-US" dirty="0" smtClean="0"/>
              <a:t>的数据定义语言 </a:t>
            </a:r>
            <a:r>
              <a:rPr lang="en-US" altLang="zh-CN" dirty="0" smtClean="0"/>
              <a:t>(Data definition language) </a:t>
            </a:r>
            <a:r>
              <a:rPr lang="zh-CN" altLang="en-US" dirty="0" smtClean="0"/>
              <a:t>部分使我们有能力创建或删除表格。我们也可以定义索引（键），规定表之间的链接，以及施加表     间的约束。</a:t>
            </a:r>
            <a:endParaRPr lang="en-US" altLang="zh-CN" dirty="0" smtClean="0"/>
          </a:p>
          <a:p>
            <a:pPr lvl="1"/>
            <a:r>
              <a:rPr lang="en-US" altLang="zh-CN" b="1" dirty="0"/>
              <a:t>CREATE DATABASE - </a:t>
            </a:r>
            <a:r>
              <a:rPr lang="zh-CN" altLang="en-US" b="1" dirty="0"/>
              <a:t>创建新数据库</a:t>
            </a:r>
          </a:p>
          <a:p>
            <a:pPr lvl="1"/>
            <a:r>
              <a:rPr lang="en-US" altLang="zh-CN" b="1" dirty="0"/>
              <a:t>ALTER DATABASE - </a:t>
            </a:r>
            <a:r>
              <a:rPr lang="zh-CN" altLang="en-US" b="1" dirty="0"/>
              <a:t>修改数据库</a:t>
            </a:r>
          </a:p>
          <a:p>
            <a:pPr lvl="1"/>
            <a:r>
              <a:rPr lang="en-US" altLang="zh-CN" b="1" dirty="0"/>
              <a:t>CREATE TABLE - </a:t>
            </a:r>
            <a:r>
              <a:rPr lang="zh-CN" altLang="en-US" b="1" dirty="0"/>
              <a:t>创建新表</a:t>
            </a:r>
          </a:p>
          <a:p>
            <a:pPr lvl="1"/>
            <a:r>
              <a:rPr lang="en-US" altLang="zh-CN" b="1" dirty="0"/>
              <a:t>ALTER TABLE - </a:t>
            </a:r>
            <a:r>
              <a:rPr lang="zh-CN" altLang="en-US" b="1" dirty="0"/>
              <a:t>变更（改变）数据库表</a:t>
            </a:r>
          </a:p>
          <a:p>
            <a:pPr lvl="1"/>
            <a:r>
              <a:rPr lang="en-US" altLang="zh-CN" b="1" dirty="0"/>
              <a:t>DROP TABLE - </a:t>
            </a:r>
            <a:r>
              <a:rPr lang="zh-CN" altLang="en-US" b="1" dirty="0"/>
              <a:t>删除表</a:t>
            </a:r>
          </a:p>
          <a:p>
            <a:pPr lvl="1"/>
            <a:r>
              <a:rPr lang="en-US" altLang="zh-CN" b="1" dirty="0"/>
              <a:t>CREATE INDEX - </a:t>
            </a:r>
            <a:r>
              <a:rPr lang="zh-CN" altLang="en-US" b="1" dirty="0"/>
              <a:t>创建索引（搜索键）</a:t>
            </a:r>
          </a:p>
          <a:p>
            <a:pPr lvl="1"/>
            <a:r>
              <a:rPr lang="en-US" altLang="zh-CN" b="1" dirty="0"/>
              <a:t>DROP INDEX - </a:t>
            </a:r>
            <a:r>
              <a:rPr lang="zh-CN" altLang="en-US" b="1" dirty="0"/>
              <a:t>删除索引</a:t>
            </a:r>
          </a:p>
          <a:p>
            <a:pPr marL="144000" lvl="1" indent="0">
              <a:buNone/>
            </a:pPr>
            <a:endParaRPr lang="zh-CN" altLang="en-US" dirty="0" smtClean="0"/>
          </a:p>
          <a:p>
            <a:pPr marL="0" indent="0">
              <a:buNone/>
            </a:pPr>
            <a:endParaRPr lang="en-US" altLang="zh-CN" dirty="0" smtClean="0"/>
          </a:p>
        </p:txBody>
      </p:sp>
      <p:sp>
        <p:nvSpPr>
          <p:cNvPr id="3" name="文本框 2"/>
          <p:cNvSpPr txBox="1"/>
          <p:nvPr/>
        </p:nvSpPr>
        <p:spPr>
          <a:xfrm>
            <a:off x="6544491" y="4637314"/>
            <a:ext cx="2565767" cy="923330"/>
          </a:xfrm>
          <a:prstGeom prst="rect">
            <a:avLst/>
          </a:prstGeom>
          <a:noFill/>
        </p:spPr>
        <p:txBody>
          <a:bodyPr wrap="none" rtlCol="0">
            <a:spAutoFit/>
          </a:bodyPr>
          <a:lstStyle/>
          <a:p>
            <a:r>
              <a:rPr lang="zh-CN" altLang="en-US" dirty="0" smtClean="0">
                <a:solidFill>
                  <a:srgbClr val="FF0000"/>
                </a:solidFill>
                <a:effectLst>
                  <a:outerShdw blurRad="38100" dist="38100" dir="2700000" algn="tl">
                    <a:srgbClr val="000000">
                      <a:alpha val="43137"/>
                    </a:srgbClr>
                  </a:outerShdw>
                </a:effectLst>
              </a:rPr>
              <a:t>注意！！！</a:t>
            </a:r>
            <a:endParaRPr lang="en-US" altLang="zh-CN" dirty="0" smtClean="0">
              <a:solidFill>
                <a:srgbClr val="FF0000"/>
              </a:solidFill>
              <a:effectLst>
                <a:outerShdw blurRad="38100" dist="38100" dir="2700000" algn="tl">
                  <a:srgbClr val="000000">
                    <a:alpha val="43137"/>
                  </a:srgbClr>
                </a:outerShdw>
              </a:effectLst>
            </a:endParaRPr>
          </a:p>
          <a:p>
            <a:r>
              <a:rPr lang="en-US" altLang="zh-CN" b="1" dirty="0">
                <a:solidFill>
                  <a:srgbClr val="FF0000"/>
                </a:solidFill>
                <a:effectLst>
                  <a:outerShdw blurRad="38100" dist="38100" dir="2700000" algn="tl">
                    <a:srgbClr val="000000">
                      <a:alpha val="43137"/>
                    </a:srgbClr>
                  </a:outerShdw>
                </a:effectLst>
              </a:rPr>
              <a:t>SQL </a:t>
            </a:r>
            <a:r>
              <a:rPr lang="zh-CN" altLang="en-US" b="1" dirty="0">
                <a:solidFill>
                  <a:srgbClr val="FF0000"/>
                </a:solidFill>
                <a:effectLst>
                  <a:outerShdw blurRad="38100" dist="38100" dir="2700000" algn="tl">
                    <a:srgbClr val="000000">
                      <a:alpha val="43137"/>
                    </a:srgbClr>
                  </a:outerShdw>
                </a:effectLst>
              </a:rPr>
              <a:t>对大小写不敏感</a:t>
            </a:r>
            <a:r>
              <a:rPr lang="zh-CN" altLang="en-US" dirty="0">
                <a:solidFill>
                  <a:srgbClr val="FF0000"/>
                </a:solidFill>
                <a:effectLst>
                  <a:outerShdw blurRad="38100" dist="38100" dir="2700000" algn="tl">
                    <a:srgbClr val="000000">
                      <a:alpha val="43137"/>
                    </a:srgbClr>
                  </a:outerShdw>
                </a:effectLst>
              </a:rPr>
              <a:t>！</a:t>
            </a:r>
            <a:endParaRPr lang="en-US" altLang="zh-CN" dirty="0" smtClean="0">
              <a:solidFill>
                <a:srgbClr val="FF0000"/>
              </a:solidFill>
              <a:effectLst>
                <a:outerShdw blurRad="38100" dist="38100" dir="2700000" algn="tl">
                  <a:srgbClr val="000000">
                    <a:alpha val="43137"/>
                  </a:srgbClr>
                </a:outerShdw>
              </a:effectLst>
            </a:endParaRPr>
          </a:p>
          <a:p>
            <a:endParaRPr lang="zh-CN" altLang="en-US" dirty="0"/>
          </a:p>
        </p:txBody>
      </p:sp>
    </p:spTree>
    <p:extLst>
      <p:ext uri="{BB962C8B-B14F-4D97-AF65-F5344CB8AC3E}">
        <p14:creationId xmlns:p14="http://schemas.microsoft.com/office/powerpoint/2010/main" val="1156331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altLang="zh-CN" dirty="0"/>
              <a:t>SQL </a:t>
            </a:r>
            <a:r>
              <a:rPr lang="zh-CN" altLang="en-US" dirty="0"/>
              <a:t>语法</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11" name="Text Placeholder 9">
            <a:extLst>
              <a:ext uri="{FF2B5EF4-FFF2-40B4-BE49-F238E27FC236}">
                <a16:creationId xmlns:a16="http://schemas.microsoft.com/office/drawing/2014/main" id="{EF2BC084-E6DB-4DE7-B309-042A85EBA700}"/>
              </a:ext>
            </a:extLst>
          </p:cNvPr>
          <p:cNvSpPr txBox="1">
            <a:spLocks/>
          </p:cNvSpPr>
          <p:nvPr/>
        </p:nvSpPr>
        <p:spPr>
          <a:xfrm>
            <a:off x="205013" y="1078456"/>
            <a:ext cx="2270812" cy="38431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t>创建数据库</a:t>
            </a:r>
            <a:r>
              <a:rPr lang="en-US" altLang="zh-CN" b="1" dirty="0" err="1" smtClean="0"/>
              <a:t>fh_db</a:t>
            </a:r>
            <a:r>
              <a:rPr lang="en-US" altLang="zh-CN" b="1" dirty="0"/>
              <a:t>	</a:t>
            </a:r>
            <a:r>
              <a:rPr lang="en-US" altLang="zh-CN" b="1" dirty="0" smtClean="0"/>
              <a:t>	 </a:t>
            </a:r>
            <a:endPar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endParaRPr>
          </a:p>
        </p:txBody>
      </p:sp>
      <p:sp>
        <p:nvSpPr>
          <p:cNvPr id="6" name="Rectangle 3"/>
          <p:cNvSpPr>
            <a:spLocks noChangeArrowheads="1"/>
          </p:cNvSpPr>
          <p:nvPr/>
        </p:nvSpPr>
        <p:spPr bwMode="auto">
          <a:xfrm>
            <a:off x="0" y="22795"/>
            <a:ext cx="65" cy="41160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9" name="矩形 8"/>
          <p:cNvSpPr/>
          <p:nvPr/>
        </p:nvSpPr>
        <p:spPr>
          <a:xfrm>
            <a:off x="2475825" y="1462774"/>
            <a:ext cx="3344999" cy="1569660"/>
          </a:xfrm>
          <a:prstGeom prst="rect">
            <a:avLst/>
          </a:prstGeom>
        </p:spPr>
        <p:txBody>
          <a:bodyPr wrap="square">
            <a:spAutoFit/>
          </a:bodyPr>
          <a:lstStyle/>
          <a:p>
            <a:pPr lvl="0" eaLnBrk="0" fontAlgn="base" hangingPunct="0">
              <a:spcBef>
                <a:spcPct val="0"/>
              </a:spcBef>
              <a:spcAft>
                <a:spcPct val="0"/>
              </a:spcAft>
            </a:pPr>
            <a:r>
              <a:rPr lang="zh-CN" altLang="zh-CN" sz="1600" dirty="0" smtClean="0">
                <a:solidFill>
                  <a:srgbClr val="FFC000"/>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CREATE TABLE Persons( </a:t>
            </a:r>
            <a:endParaRPr lang="en-US" altLang="zh-CN" sz="1600" dirty="0" smtClean="0">
              <a:solidFill>
                <a:srgbClr val="FFC000"/>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lvl="0" eaLnBrk="0" fontAlgn="base" hangingPunct="0">
              <a:spcBef>
                <a:spcPct val="0"/>
              </a:spcBef>
              <a:spcAft>
                <a:spcPct val="0"/>
              </a:spcAft>
            </a:pPr>
            <a:r>
              <a:rPr lang="zh-CN" altLang="zh-CN" sz="1600" dirty="0" smtClean="0">
                <a:solidFill>
                  <a:srgbClr val="FFC000"/>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Id int, </a:t>
            </a:r>
            <a:endParaRPr lang="en-US" altLang="zh-CN" sz="1600" dirty="0" smtClean="0">
              <a:solidFill>
                <a:srgbClr val="FFC000"/>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lvl="0" eaLnBrk="0" fontAlgn="base" hangingPunct="0">
              <a:spcBef>
                <a:spcPct val="0"/>
              </a:spcBef>
              <a:spcAft>
                <a:spcPct val="0"/>
              </a:spcAft>
            </a:pPr>
            <a:r>
              <a:rPr lang="zh-CN" altLang="zh-CN" sz="1600" dirty="0" smtClean="0">
                <a:solidFill>
                  <a:srgbClr val="FFC000"/>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LastName varchar(255), </a:t>
            </a:r>
            <a:endParaRPr lang="en-US" altLang="zh-CN" sz="1600" dirty="0" smtClean="0">
              <a:solidFill>
                <a:srgbClr val="FFC000"/>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lvl="0" eaLnBrk="0" fontAlgn="base" hangingPunct="0">
              <a:spcBef>
                <a:spcPct val="0"/>
              </a:spcBef>
              <a:spcAft>
                <a:spcPct val="0"/>
              </a:spcAft>
            </a:pPr>
            <a:r>
              <a:rPr lang="zh-CN" altLang="zh-CN" sz="1600" dirty="0" smtClean="0">
                <a:solidFill>
                  <a:srgbClr val="FFC000"/>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FirstName varchar(255), </a:t>
            </a:r>
            <a:endParaRPr lang="en-US" altLang="zh-CN" sz="1600" dirty="0" smtClean="0">
              <a:solidFill>
                <a:srgbClr val="FFC000"/>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lvl="0" eaLnBrk="0" fontAlgn="base" hangingPunct="0">
              <a:spcBef>
                <a:spcPct val="0"/>
              </a:spcBef>
              <a:spcAft>
                <a:spcPct val="0"/>
              </a:spcAft>
            </a:pPr>
            <a:r>
              <a:rPr lang="zh-CN" altLang="zh-CN" sz="1600" dirty="0" smtClean="0">
                <a:solidFill>
                  <a:srgbClr val="FFC000"/>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Address varchar(255)</a:t>
            </a:r>
            <a:endParaRPr lang="en-US" altLang="zh-CN" sz="1600" dirty="0">
              <a:solidFill>
                <a:srgbClr val="FFC000"/>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lvl="0" eaLnBrk="0" fontAlgn="base" hangingPunct="0">
              <a:spcBef>
                <a:spcPct val="0"/>
              </a:spcBef>
              <a:spcAft>
                <a:spcPct val="0"/>
              </a:spcAft>
            </a:pPr>
            <a:r>
              <a:rPr lang="zh-CN" altLang="zh-CN" sz="1600" dirty="0" smtClean="0">
                <a:solidFill>
                  <a:srgbClr val="FFC000"/>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 </a:t>
            </a:r>
            <a:endParaRPr lang="en-US" altLang="zh-CN" sz="1600" dirty="0" smtClean="0">
              <a:solidFill>
                <a:srgbClr val="FFC000"/>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p:txBody>
      </p:sp>
      <p:sp>
        <p:nvSpPr>
          <p:cNvPr id="10" name="矩形 9"/>
          <p:cNvSpPr/>
          <p:nvPr/>
        </p:nvSpPr>
        <p:spPr>
          <a:xfrm>
            <a:off x="2475825" y="1026432"/>
            <a:ext cx="3074881" cy="369332"/>
          </a:xfrm>
          <a:prstGeom prst="rect">
            <a:avLst/>
          </a:prstGeom>
        </p:spPr>
        <p:txBody>
          <a:bodyPr wrap="none">
            <a:spAutoFit/>
          </a:bodyPr>
          <a:lstStyle/>
          <a:p>
            <a:r>
              <a:rPr lang="zh-CN" altLang="zh-CN" dirty="0">
                <a:solidFill>
                  <a:srgbClr val="FFC000"/>
                </a:solidFill>
                <a:effectLst>
                  <a:outerShdw blurRad="38100" dist="38100" dir="2700000" algn="tl">
                    <a:srgbClr val="000000">
                      <a:alpha val="43137"/>
                    </a:srgbClr>
                  </a:outerShdw>
                </a:effectLst>
                <a:latin typeface="Consolas" panose="020B0609020204030204" pitchFamily="49" charset="0"/>
              </a:rPr>
              <a:t>CREATE DATABASE </a:t>
            </a:r>
            <a:r>
              <a:rPr lang="en-US" altLang="zh-CN" dirty="0" err="1">
                <a:solidFill>
                  <a:srgbClr val="FFC000"/>
                </a:solidFill>
                <a:effectLst>
                  <a:outerShdw blurRad="38100" dist="38100" dir="2700000" algn="tl">
                    <a:srgbClr val="000000">
                      <a:alpha val="43137"/>
                    </a:srgbClr>
                  </a:outerShdw>
                </a:effectLst>
                <a:latin typeface="Consolas" panose="020B0609020204030204" pitchFamily="49" charset="0"/>
              </a:rPr>
              <a:t>fh</a:t>
            </a:r>
            <a:r>
              <a:rPr lang="zh-CN" altLang="zh-CN" dirty="0" smtClean="0">
                <a:solidFill>
                  <a:srgbClr val="FFC000"/>
                </a:solidFill>
                <a:effectLst>
                  <a:outerShdw blurRad="38100" dist="38100" dir="2700000" algn="tl">
                    <a:srgbClr val="000000">
                      <a:alpha val="43137"/>
                    </a:srgbClr>
                  </a:outerShdw>
                </a:effectLst>
                <a:latin typeface="Consolas" panose="020B0609020204030204" pitchFamily="49" charset="0"/>
              </a:rPr>
              <a:t>_</a:t>
            </a:r>
            <a:r>
              <a:rPr lang="zh-CN" altLang="zh-CN" dirty="0">
                <a:solidFill>
                  <a:srgbClr val="FFC000"/>
                </a:solidFill>
                <a:effectLst>
                  <a:outerShdw blurRad="38100" dist="38100" dir="2700000" algn="tl">
                    <a:srgbClr val="000000">
                      <a:alpha val="43137"/>
                    </a:srgbClr>
                  </a:outerShdw>
                </a:effectLst>
                <a:latin typeface="Consolas" panose="020B0609020204030204" pitchFamily="49" charset="0"/>
              </a:rPr>
              <a:t>db</a:t>
            </a:r>
            <a:r>
              <a:rPr lang="zh-CN" altLang="en-US" dirty="0">
                <a:solidFill>
                  <a:srgbClr val="FFC000"/>
                </a:solidFill>
                <a:effectLst>
                  <a:outerShdw blurRad="38100" dist="38100" dir="2700000" algn="tl">
                    <a:srgbClr val="000000">
                      <a:alpha val="43137"/>
                    </a:srgbClr>
                  </a:outerShdw>
                </a:effectLst>
                <a:latin typeface="Consolas" panose="020B0609020204030204" pitchFamily="49" charset="0"/>
              </a:rPr>
              <a:t>；</a:t>
            </a:r>
            <a:endParaRPr lang="en-US" altLang="zh-CN" dirty="0">
              <a:solidFill>
                <a:srgbClr val="FFC000"/>
              </a:solidFill>
              <a:effectLst>
                <a:outerShdw blurRad="38100" dist="38100" dir="2700000" algn="tl">
                  <a:srgbClr val="000000">
                    <a:alpha val="43137"/>
                  </a:srgbClr>
                </a:outerShdw>
              </a:effectLst>
              <a:latin typeface="Consolas" panose="020B0609020204030204" pitchFamily="49" charset="0"/>
            </a:endParaRPr>
          </a:p>
        </p:txBody>
      </p:sp>
      <p:sp>
        <p:nvSpPr>
          <p:cNvPr id="14" name="Text Placeholder 9">
            <a:extLst>
              <a:ext uri="{FF2B5EF4-FFF2-40B4-BE49-F238E27FC236}">
                <a16:creationId xmlns:a16="http://schemas.microsoft.com/office/drawing/2014/main" id="{EF2BC084-E6DB-4DE7-B309-042A85EBA700}"/>
              </a:ext>
            </a:extLst>
          </p:cNvPr>
          <p:cNvSpPr txBox="1">
            <a:spLocks/>
          </p:cNvSpPr>
          <p:nvPr/>
        </p:nvSpPr>
        <p:spPr>
          <a:xfrm>
            <a:off x="205013" y="1462774"/>
            <a:ext cx="2270812" cy="38431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t>创建表“</a:t>
            </a:r>
            <a:r>
              <a:rPr lang="en-US" altLang="zh-CN" b="1" dirty="0"/>
              <a:t>Person</a:t>
            </a:r>
            <a:r>
              <a:rPr lang="zh-CN" altLang="en-US" b="1" dirty="0"/>
              <a:t>” </a:t>
            </a:r>
            <a:r>
              <a:rPr lang="en-US" altLang="zh-CN" b="1" dirty="0"/>
              <a:t>	</a:t>
            </a:r>
            <a:r>
              <a:rPr lang="en-US" altLang="zh-CN" b="1" dirty="0" smtClean="0"/>
              <a:t> </a:t>
            </a:r>
            <a:endPar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endParaRPr>
          </a:p>
        </p:txBody>
      </p:sp>
      <p:graphicFrame>
        <p:nvGraphicFramePr>
          <p:cNvPr id="16" name="表格 15"/>
          <p:cNvGraphicFramePr>
            <a:graphicFrameLocks noGrp="1"/>
          </p:cNvGraphicFramePr>
          <p:nvPr>
            <p:extLst>
              <p:ext uri="{D42A27DB-BD31-4B8C-83A1-F6EECF244321}">
                <p14:modId xmlns:p14="http://schemas.microsoft.com/office/powerpoint/2010/main" val="822626323"/>
              </p:ext>
            </p:extLst>
          </p:nvPr>
        </p:nvGraphicFramePr>
        <p:xfrm>
          <a:off x="7095722" y="1714450"/>
          <a:ext cx="3328210" cy="681990"/>
        </p:xfrm>
        <a:graphic>
          <a:graphicData uri="http://schemas.openxmlformats.org/drawingml/2006/table">
            <a:tbl>
              <a:tblPr firstRow="1" bandRow="1">
                <a:tableStyleId>{5C22544A-7EE6-4342-B048-85BDC9FD1C3A}</a:tableStyleId>
              </a:tblPr>
              <a:tblGrid>
                <a:gridCol w="349878">
                  <a:extLst>
                    <a:ext uri="{9D8B030D-6E8A-4147-A177-3AD203B41FA5}">
                      <a16:colId xmlns:a16="http://schemas.microsoft.com/office/drawing/2014/main" val="1387812782"/>
                    </a:ext>
                  </a:extLst>
                </a:gridCol>
                <a:gridCol w="914400">
                  <a:extLst>
                    <a:ext uri="{9D8B030D-6E8A-4147-A177-3AD203B41FA5}">
                      <a16:colId xmlns:a16="http://schemas.microsoft.com/office/drawing/2014/main" val="1063140318"/>
                    </a:ext>
                  </a:extLst>
                </a:gridCol>
                <a:gridCol w="888274">
                  <a:extLst>
                    <a:ext uri="{9D8B030D-6E8A-4147-A177-3AD203B41FA5}">
                      <a16:colId xmlns:a16="http://schemas.microsoft.com/office/drawing/2014/main" val="2793118209"/>
                    </a:ext>
                  </a:extLst>
                </a:gridCol>
                <a:gridCol w="1175658">
                  <a:extLst>
                    <a:ext uri="{9D8B030D-6E8A-4147-A177-3AD203B41FA5}">
                      <a16:colId xmlns:a16="http://schemas.microsoft.com/office/drawing/2014/main" val="1737360826"/>
                    </a:ext>
                  </a:extLst>
                </a:gridCol>
              </a:tblGrid>
              <a:tr h="296190">
                <a:tc>
                  <a:txBody>
                    <a:bodyPr/>
                    <a:lstStyle/>
                    <a:p>
                      <a:pPr algn="l" fontAlgn="base"/>
                      <a:r>
                        <a:rPr lang="en-US" sz="1050" dirty="0">
                          <a:solidFill>
                            <a:srgbClr val="FFFFFF"/>
                          </a:solidFill>
                          <a:effectLst/>
                        </a:rPr>
                        <a:t>Id</a:t>
                      </a:r>
                    </a:p>
                  </a:txBody>
                  <a:tcPr marL="95250" marR="95250" marT="95250" marB="95250" anchor="ctr"/>
                </a:tc>
                <a:tc>
                  <a:txBody>
                    <a:bodyPr/>
                    <a:lstStyle/>
                    <a:p>
                      <a:pPr algn="l" fontAlgn="base"/>
                      <a:r>
                        <a:rPr lang="en-US" sz="1050" dirty="0" err="1">
                          <a:solidFill>
                            <a:srgbClr val="FFFFFF"/>
                          </a:solidFill>
                          <a:effectLst/>
                        </a:rPr>
                        <a:t>LastName</a:t>
                      </a:r>
                      <a:endParaRPr lang="en-US" sz="1050" dirty="0">
                        <a:solidFill>
                          <a:srgbClr val="FFFFFF"/>
                        </a:solidFill>
                        <a:effectLst/>
                      </a:endParaRPr>
                    </a:p>
                  </a:txBody>
                  <a:tcPr marL="95250" marR="95250" marT="95250" marB="95250" anchor="ctr"/>
                </a:tc>
                <a:tc>
                  <a:txBody>
                    <a:bodyPr/>
                    <a:lstStyle/>
                    <a:p>
                      <a:pPr algn="l" fontAlgn="base"/>
                      <a:r>
                        <a:rPr lang="en-US" sz="1050" dirty="0" err="1">
                          <a:solidFill>
                            <a:srgbClr val="FFFFFF"/>
                          </a:solidFill>
                          <a:effectLst/>
                        </a:rPr>
                        <a:t>FirstName</a:t>
                      </a:r>
                      <a:endParaRPr lang="en-US" sz="1050" dirty="0">
                        <a:solidFill>
                          <a:srgbClr val="FFFFFF"/>
                        </a:solidFill>
                        <a:effectLst/>
                      </a:endParaRPr>
                    </a:p>
                  </a:txBody>
                  <a:tcPr marL="95250" marR="95250" marT="95250" marB="95250" anchor="ctr"/>
                </a:tc>
                <a:tc>
                  <a:txBody>
                    <a:bodyPr/>
                    <a:lstStyle/>
                    <a:p>
                      <a:pPr algn="l" fontAlgn="base"/>
                      <a:r>
                        <a:rPr lang="en-US" sz="1050" dirty="0">
                          <a:solidFill>
                            <a:srgbClr val="FFFFFF"/>
                          </a:solidFill>
                          <a:effectLst/>
                        </a:rPr>
                        <a:t>Address</a:t>
                      </a:r>
                    </a:p>
                  </a:txBody>
                  <a:tcPr marL="95250" marR="95250" marT="95250" marB="95250" anchor="ctr"/>
                </a:tc>
                <a:extLst>
                  <a:ext uri="{0D108BD9-81ED-4DB2-BD59-A6C34878D82A}">
                    <a16:rowId xmlns:a16="http://schemas.microsoft.com/office/drawing/2014/main" val="1743716613"/>
                  </a:ext>
                </a:extLst>
              </a:tr>
              <a:tr h="280093">
                <a:tc>
                  <a:txBody>
                    <a:bodyPr/>
                    <a:lstStyle/>
                    <a:p>
                      <a:pPr fontAlgn="t"/>
                      <a:endParaRPr lang="en-US" altLang="zh-CN" sz="1050" dirty="0">
                        <a:effectLst/>
                      </a:endParaRPr>
                    </a:p>
                  </a:txBody>
                  <a:tcPr marL="85725" marR="85725" marT="85725" marB="85725" anchor="ctr"/>
                </a:tc>
                <a:tc>
                  <a:txBody>
                    <a:bodyPr/>
                    <a:lstStyle/>
                    <a:p>
                      <a:pPr fontAlgn="t"/>
                      <a:endParaRPr lang="en-US" sz="1050" dirty="0">
                        <a:effectLst/>
                      </a:endParaRPr>
                    </a:p>
                  </a:txBody>
                  <a:tcPr marL="85725" marR="85725" marT="85725" marB="85725" anchor="ctr"/>
                </a:tc>
                <a:tc>
                  <a:txBody>
                    <a:bodyPr/>
                    <a:lstStyle/>
                    <a:p>
                      <a:pPr fontAlgn="t"/>
                      <a:endParaRPr lang="en-US" sz="1050" dirty="0">
                        <a:effectLst/>
                      </a:endParaRPr>
                    </a:p>
                  </a:txBody>
                  <a:tcPr marL="85725" marR="85725" marT="85725" marB="85725" anchor="ctr"/>
                </a:tc>
                <a:tc>
                  <a:txBody>
                    <a:bodyPr/>
                    <a:lstStyle/>
                    <a:p>
                      <a:pPr fontAlgn="t"/>
                      <a:endParaRPr lang="en-US" sz="1050" dirty="0">
                        <a:effectLst/>
                      </a:endParaRPr>
                    </a:p>
                  </a:txBody>
                  <a:tcPr marL="85725" marR="85725" marT="85725" marB="85725" anchor="ctr"/>
                </a:tc>
                <a:extLst>
                  <a:ext uri="{0D108BD9-81ED-4DB2-BD59-A6C34878D82A}">
                    <a16:rowId xmlns:a16="http://schemas.microsoft.com/office/drawing/2014/main" val="2203344384"/>
                  </a:ext>
                </a:extLst>
              </a:tr>
            </a:tbl>
          </a:graphicData>
        </a:graphic>
      </p:graphicFrame>
      <p:sp>
        <p:nvSpPr>
          <p:cNvPr id="17" name="Text Placeholder 9">
            <a:extLst>
              <a:ext uri="{FF2B5EF4-FFF2-40B4-BE49-F238E27FC236}">
                <a16:creationId xmlns:a16="http://schemas.microsoft.com/office/drawing/2014/main" id="{EF2BC084-E6DB-4DE7-B309-042A85EBA700}"/>
              </a:ext>
            </a:extLst>
          </p:cNvPr>
          <p:cNvSpPr txBox="1">
            <a:spLocks/>
          </p:cNvSpPr>
          <p:nvPr/>
        </p:nvSpPr>
        <p:spPr>
          <a:xfrm>
            <a:off x="205013" y="3032434"/>
            <a:ext cx="2270812" cy="38431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t>修改表</a:t>
            </a:r>
            <a:r>
              <a:rPr lang="zh-CN" altLang="en-US" b="1" dirty="0"/>
              <a:t>“</a:t>
            </a:r>
            <a:r>
              <a:rPr lang="en-US" altLang="zh-CN" b="1" dirty="0"/>
              <a:t>Person</a:t>
            </a:r>
            <a:r>
              <a:rPr lang="zh-CN" altLang="en-US" b="1" dirty="0"/>
              <a:t>” </a:t>
            </a:r>
            <a:r>
              <a:rPr lang="en-US" altLang="zh-CN" b="1" dirty="0"/>
              <a:t>	</a:t>
            </a:r>
            <a:r>
              <a:rPr lang="en-US" altLang="zh-CN" b="1" dirty="0" smtClean="0"/>
              <a:t> </a:t>
            </a:r>
            <a:endPar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endParaRPr>
          </a:p>
        </p:txBody>
      </p:sp>
      <p:sp>
        <p:nvSpPr>
          <p:cNvPr id="18" name="矩形 17"/>
          <p:cNvSpPr/>
          <p:nvPr/>
        </p:nvSpPr>
        <p:spPr>
          <a:xfrm>
            <a:off x="2475824" y="3032434"/>
            <a:ext cx="4225421" cy="2031325"/>
          </a:xfrm>
          <a:prstGeom prst="rect">
            <a:avLst/>
          </a:prstGeom>
        </p:spPr>
        <p:txBody>
          <a:bodyPr wrap="square">
            <a:spAutoFit/>
          </a:bodyPr>
          <a:lstStyle/>
          <a:p>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ALTER TABLE Persons </a:t>
            </a:r>
            <a:r>
              <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rPr>
              <a:t>ADD City </a:t>
            </a:r>
            <a:r>
              <a:rPr lang="zh-CN" altLang="zh-CN" dirty="0">
                <a:solidFill>
                  <a:srgbClr val="FFC000"/>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varchar(255)</a:t>
            </a:r>
            <a:r>
              <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rPr>
              <a:t>;</a:t>
            </a:r>
          </a:p>
          <a:p>
            <a:r>
              <a:rPr lang="zh-CN" altLang="en-US" dirty="0" smtClean="0">
                <a:solidFill>
                  <a:srgbClr val="FFC000"/>
                </a:solidFill>
                <a:effectLst>
                  <a:outerShdw blurRad="38100" dist="38100" dir="2700000" algn="tl">
                    <a:srgbClr val="000000">
                      <a:alpha val="43137"/>
                    </a:srgbClr>
                  </a:outerShdw>
                </a:effectLst>
                <a:latin typeface="Consolas" panose="020B0609020204030204" pitchFamily="49" charset="0"/>
              </a:rPr>
              <a:t>同理：</a:t>
            </a:r>
            <a:endPar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endParaRPr>
          </a:p>
          <a:p>
            <a:r>
              <a:rPr lang="zh-CN" altLang="en-US" dirty="0" smtClean="0">
                <a:solidFill>
                  <a:srgbClr val="FFC000"/>
                </a:solidFill>
                <a:effectLst>
                  <a:outerShdw blurRad="38100" dist="38100" dir="2700000" algn="tl">
                    <a:srgbClr val="000000">
                      <a:alpha val="43137"/>
                    </a:srgbClr>
                  </a:outerShdw>
                </a:effectLst>
                <a:latin typeface="Consolas" panose="020B0609020204030204" pitchFamily="49" charset="0"/>
              </a:rPr>
              <a:t>删除</a:t>
            </a:r>
            <a:r>
              <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rPr>
              <a:t>ALTER </a:t>
            </a:r>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TABLE </a:t>
            </a:r>
            <a:r>
              <a:rPr lang="en-US" altLang="zh-CN" dirty="0" err="1">
                <a:solidFill>
                  <a:srgbClr val="FFC000"/>
                </a:solidFill>
                <a:effectLst>
                  <a:outerShdw blurRad="38100" dist="38100" dir="2700000" algn="tl">
                    <a:srgbClr val="000000">
                      <a:alpha val="43137"/>
                    </a:srgbClr>
                  </a:outerShdw>
                </a:effectLst>
                <a:latin typeface="Consolas" panose="020B0609020204030204" pitchFamily="49" charset="0"/>
              </a:rPr>
              <a:t>table_name</a:t>
            </a:r>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 </a:t>
            </a:r>
            <a:r>
              <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rPr>
              <a:t>DROP </a:t>
            </a:r>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COLUMN </a:t>
            </a:r>
            <a:r>
              <a:rPr lang="en-US" altLang="zh-CN" dirty="0" err="1" smtClean="0">
                <a:solidFill>
                  <a:srgbClr val="FFC000"/>
                </a:solidFill>
                <a:effectLst>
                  <a:outerShdw blurRad="38100" dist="38100" dir="2700000" algn="tl">
                    <a:srgbClr val="000000">
                      <a:alpha val="43137"/>
                    </a:srgbClr>
                  </a:outerShdw>
                </a:effectLst>
                <a:latin typeface="Consolas" panose="020B0609020204030204" pitchFamily="49" charset="0"/>
              </a:rPr>
              <a:t>column_name</a:t>
            </a:r>
            <a:r>
              <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rPr>
              <a:t>;</a:t>
            </a:r>
          </a:p>
          <a:p>
            <a:r>
              <a:rPr lang="zh-CN" altLang="en-US" dirty="0" smtClean="0">
                <a:solidFill>
                  <a:srgbClr val="FFC000"/>
                </a:solidFill>
                <a:effectLst>
                  <a:outerShdw blurRad="38100" dist="38100" dir="2700000" algn="tl">
                    <a:srgbClr val="000000">
                      <a:alpha val="43137"/>
                    </a:srgbClr>
                  </a:outerShdw>
                </a:effectLst>
                <a:latin typeface="Consolas" panose="020B0609020204030204" pitchFamily="49" charset="0"/>
              </a:rPr>
              <a:t>修改</a:t>
            </a:r>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ALTER TABLE </a:t>
            </a:r>
            <a:r>
              <a:rPr lang="en-US" altLang="zh-CN" dirty="0" err="1" smtClean="0">
                <a:solidFill>
                  <a:srgbClr val="FFC000"/>
                </a:solidFill>
                <a:effectLst>
                  <a:outerShdw blurRad="38100" dist="38100" dir="2700000" algn="tl">
                    <a:srgbClr val="000000">
                      <a:alpha val="43137"/>
                    </a:srgbClr>
                  </a:outerShdw>
                </a:effectLst>
                <a:latin typeface="Consolas" panose="020B0609020204030204" pitchFamily="49" charset="0"/>
              </a:rPr>
              <a:t>table_name</a:t>
            </a:r>
            <a:r>
              <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rPr>
              <a:t> ALTER </a:t>
            </a:r>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COLUMN </a:t>
            </a:r>
            <a:r>
              <a:rPr lang="en-US" altLang="zh-CN" dirty="0" err="1" smtClean="0">
                <a:solidFill>
                  <a:srgbClr val="FFC000"/>
                </a:solidFill>
                <a:effectLst>
                  <a:outerShdw blurRad="38100" dist="38100" dir="2700000" algn="tl">
                    <a:srgbClr val="000000">
                      <a:alpha val="43137"/>
                    </a:srgbClr>
                  </a:outerShdw>
                </a:effectLst>
                <a:latin typeface="Consolas" panose="020B0609020204030204" pitchFamily="49" charset="0"/>
              </a:rPr>
              <a:t>column_name</a:t>
            </a:r>
            <a:r>
              <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rPr>
              <a:t> datatype;</a:t>
            </a:r>
            <a:endParaRPr lang="en-US" altLang="zh-CN" dirty="0">
              <a:solidFill>
                <a:srgbClr val="FFC000"/>
              </a:solidFill>
              <a:effectLst>
                <a:outerShdw blurRad="38100" dist="38100" dir="2700000" algn="tl">
                  <a:srgbClr val="000000">
                    <a:alpha val="43137"/>
                  </a:srgbClr>
                </a:outerShdw>
              </a:effectLst>
              <a:latin typeface="Consolas" panose="020B0609020204030204" pitchFamily="49" charset="0"/>
            </a:endParaRPr>
          </a:p>
        </p:txBody>
      </p:sp>
      <p:graphicFrame>
        <p:nvGraphicFramePr>
          <p:cNvPr id="23" name="表格 22"/>
          <p:cNvGraphicFramePr>
            <a:graphicFrameLocks noGrp="1"/>
          </p:cNvGraphicFramePr>
          <p:nvPr>
            <p:extLst>
              <p:ext uri="{D42A27DB-BD31-4B8C-83A1-F6EECF244321}">
                <p14:modId xmlns:p14="http://schemas.microsoft.com/office/powerpoint/2010/main" val="3570673978"/>
              </p:ext>
            </p:extLst>
          </p:nvPr>
        </p:nvGraphicFramePr>
        <p:xfrm>
          <a:off x="7095722" y="3075757"/>
          <a:ext cx="3837888" cy="681990"/>
        </p:xfrm>
        <a:graphic>
          <a:graphicData uri="http://schemas.openxmlformats.org/drawingml/2006/table">
            <a:tbl>
              <a:tblPr firstRow="1" bandRow="1">
                <a:tableStyleId>{5C22544A-7EE6-4342-B048-85BDC9FD1C3A}</a:tableStyleId>
              </a:tblPr>
              <a:tblGrid>
                <a:gridCol w="389295">
                  <a:extLst>
                    <a:ext uri="{9D8B030D-6E8A-4147-A177-3AD203B41FA5}">
                      <a16:colId xmlns:a16="http://schemas.microsoft.com/office/drawing/2014/main" val="1387812782"/>
                    </a:ext>
                  </a:extLst>
                </a:gridCol>
                <a:gridCol w="878964">
                  <a:extLst>
                    <a:ext uri="{9D8B030D-6E8A-4147-A177-3AD203B41FA5}">
                      <a16:colId xmlns:a16="http://schemas.microsoft.com/office/drawing/2014/main" val="1063140318"/>
                    </a:ext>
                  </a:extLst>
                </a:gridCol>
                <a:gridCol w="923710">
                  <a:extLst>
                    <a:ext uri="{9D8B030D-6E8A-4147-A177-3AD203B41FA5}">
                      <a16:colId xmlns:a16="http://schemas.microsoft.com/office/drawing/2014/main" val="2793118209"/>
                    </a:ext>
                  </a:extLst>
                </a:gridCol>
                <a:gridCol w="817007">
                  <a:extLst>
                    <a:ext uri="{9D8B030D-6E8A-4147-A177-3AD203B41FA5}">
                      <a16:colId xmlns:a16="http://schemas.microsoft.com/office/drawing/2014/main" val="1737360826"/>
                    </a:ext>
                  </a:extLst>
                </a:gridCol>
                <a:gridCol w="828912">
                  <a:extLst>
                    <a:ext uri="{9D8B030D-6E8A-4147-A177-3AD203B41FA5}">
                      <a16:colId xmlns:a16="http://schemas.microsoft.com/office/drawing/2014/main" val="2775360544"/>
                    </a:ext>
                  </a:extLst>
                </a:gridCol>
              </a:tblGrid>
              <a:tr h="296190">
                <a:tc>
                  <a:txBody>
                    <a:bodyPr/>
                    <a:lstStyle/>
                    <a:p>
                      <a:pPr algn="l" fontAlgn="base"/>
                      <a:r>
                        <a:rPr lang="en-US" sz="1050" dirty="0">
                          <a:solidFill>
                            <a:srgbClr val="FFFFFF"/>
                          </a:solidFill>
                          <a:effectLst/>
                        </a:rPr>
                        <a:t>Id</a:t>
                      </a:r>
                    </a:p>
                  </a:txBody>
                  <a:tcPr marL="95250" marR="95250" marT="95250" marB="95250" anchor="ctr"/>
                </a:tc>
                <a:tc>
                  <a:txBody>
                    <a:bodyPr/>
                    <a:lstStyle/>
                    <a:p>
                      <a:pPr algn="l" fontAlgn="base"/>
                      <a:r>
                        <a:rPr lang="en-US" sz="1050" dirty="0" err="1">
                          <a:solidFill>
                            <a:srgbClr val="FFFFFF"/>
                          </a:solidFill>
                          <a:effectLst/>
                        </a:rPr>
                        <a:t>LastName</a:t>
                      </a:r>
                      <a:endParaRPr lang="en-US" sz="1050" dirty="0">
                        <a:solidFill>
                          <a:srgbClr val="FFFFFF"/>
                        </a:solidFill>
                        <a:effectLst/>
                      </a:endParaRPr>
                    </a:p>
                  </a:txBody>
                  <a:tcPr marL="95250" marR="95250" marT="95250" marB="95250" anchor="ctr"/>
                </a:tc>
                <a:tc>
                  <a:txBody>
                    <a:bodyPr/>
                    <a:lstStyle/>
                    <a:p>
                      <a:pPr algn="l" fontAlgn="base"/>
                      <a:r>
                        <a:rPr lang="en-US" sz="1050" dirty="0" err="1">
                          <a:solidFill>
                            <a:srgbClr val="FFFFFF"/>
                          </a:solidFill>
                          <a:effectLst/>
                        </a:rPr>
                        <a:t>FirstName</a:t>
                      </a:r>
                      <a:endParaRPr lang="en-US" sz="1050" dirty="0">
                        <a:solidFill>
                          <a:srgbClr val="FFFFFF"/>
                        </a:solidFill>
                        <a:effectLst/>
                      </a:endParaRPr>
                    </a:p>
                  </a:txBody>
                  <a:tcPr marL="95250" marR="95250" marT="95250" marB="95250" anchor="ctr"/>
                </a:tc>
                <a:tc>
                  <a:txBody>
                    <a:bodyPr/>
                    <a:lstStyle/>
                    <a:p>
                      <a:pPr algn="l" fontAlgn="base"/>
                      <a:r>
                        <a:rPr lang="en-US" sz="1050" dirty="0">
                          <a:solidFill>
                            <a:srgbClr val="FFFFFF"/>
                          </a:solidFill>
                          <a:effectLst/>
                        </a:rPr>
                        <a:t>Address</a:t>
                      </a:r>
                    </a:p>
                  </a:txBody>
                  <a:tcPr marL="95250" marR="95250" marT="95250" marB="95250" anchor="ctr"/>
                </a:tc>
                <a:tc>
                  <a:txBody>
                    <a:bodyPr/>
                    <a:lstStyle/>
                    <a:p>
                      <a:pPr algn="l" fontAlgn="base"/>
                      <a:r>
                        <a:rPr lang="en-US" sz="1050" dirty="0" smtClean="0">
                          <a:solidFill>
                            <a:srgbClr val="FFFFFF"/>
                          </a:solidFill>
                          <a:effectLst/>
                        </a:rPr>
                        <a:t>City</a:t>
                      </a:r>
                      <a:endParaRPr lang="en-US" sz="1050" dirty="0">
                        <a:solidFill>
                          <a:srgbClr val="FFFFFF"/>
                        </a:solidFill>
                        <a:effectLst/>
                      </a:endParaRPr>
                    </a:p>
                  </a:txBody>
                  <a:tcPr marL="95250" marR="95250" marT="95250" marB="95250" anchor="ctr"/>
                </a:tc>
                <a:extLst>
                  <a:ext uri="{0D108BD9-81ED-4DB2-BD59-A6C34878D82A}">
                    <a16:rowId xmlns:a16="http://schemas.microsoft.com/office/drawing/2014/main" val="1743716613"/>
                  </a:ext>
                </a:extLst>
              </a:tr>
              <a:tr h="280093">
                <a:tc>
                  <a:txBody>
                    <a:bodyPr/>
                    <a:lstStyle/>
                    <a:p>
                      <a:pPr fontAlgn="t"/>
                      <a:endParaRPr lang="en-US" altLang="zh-CN" sz="1050" dirty="0">
                        <a:effectLst/>
                      </a:endParaRPr>
                    </a:p>
                  </a:txBody>
                  <a:tcPr marL="85725" marR="85725" marT="85725" marB="85725" anchor="ctr"/>
                </a:tc>
                <a:tc>
                  <a:txBody>
                    <a:bodyPr/>
                    <a:lstStyle/>
                    <a:p>
                      <a:pPr fontAlgn="t"/>
                      <a:endParaRPr lang="en-US" sz="1050" dirty="0">
                        <a:effectLst/>
                      </a:endParaRPr>
                    </a:p>
                  </a:txBody>
                  <a:tcPr marL="85725" marR="85725" marT="85725" marB="85725" anchor="ctr"/>
                </a:tc>
                <a:tc>
                  <a:txBody>
                    <a:bodyPr/>
                    <a:lstStyle/>
                    <a:p>
                      <a:pPr fontAlgn="t"/>
                      <a:endParaRPr lang="en-US" sz="1050" dirty="0">
                        <a:effectLst/>
                      </a:endParaRPr>
                    </a:p>
                  </a:txBody>
                  <a:tcPr marL="85725" marR="85725" marT="85725" marB="85725" anchor="ctr"/>
                </a:tc>
                <a:tc>
                  <a:txBody>
                    <a:bodyPr/>
                    <a:lstStyle/>
                    <a:p>
                      <a:pPr fontAlgn="t"/>
                      <a:endParaRPr lang="en-US" sz="1050" dirty="0">
                        <a:effectLst/>
                      </a:endParaRPr>
                    </a:p>
                  </a:txBody>
                  <a:tcPr marL="85725" marR="85725" marT="85725" marB="85725" anchor="ctr"/>
                </a:tc>
                <a:tc>
                  <a:txBody>
                    <a:bodyPr/>
                    <a:lstStyle/>
                    <a:p>
                      <a:pPr fontAlgn="t"/>
                      <a:endParaRPr lang="en-US" sz="1050" dirty="0">
                        <a:effectLst/>
                      </a:endParaRPr>
                    </a:p>
                  </a:txBody>
                  <a:tcPr marL="85725" marR="85725" marT="85725" marB="85725" anchor="ctr"/>
                </a:tc>
                <a:extLst>
                  <a:ext uri="{0D108BD9-81ED-4DB2-BD59-A6C34878D82A}">
                    <a16:rowId xmlns:a16="http://schemas.microsoft.com/office/drawing/2014/main" val="2203344384"/>
                  </a:ext>
                </a:extLst>
              </a:tr>
            </a:tbl>
          </a:graphicData>
        </a:graphic>
      </p:graphicFrame>
      <p:sp>
        <p:nvSpPr>
          <p:cNvPr id="25" name="Text Placeholder 9">
            <a:extLst>
              <a:ext uri="{FF2B5EF4-FFF2-40B4-BE49-F238E27FC236}">
                <a16:creationId xmlns:a16="http://schemas.microsoft.com/office/drawing/2014/main" id="{EF2BC084-E6DB-4DE7-B309-042A85EBA700}"/>
              </a:ext>
            </a:extLst>
          </p:cNvPr>
          <p:cNvSpPr txBox="1">
            <a:spLocks/>
          </p:cNvSpPr>
          <p:nvPr/>
        </p:nvSpPr>
        <p:spPr>
          <a:xfrm>
            <a:off x="205013" y="5370730"/>
            <a:ext cx="2270812" cy="38431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t>删除</a:t>
            </a:r>
            <a:r>
              <a:rPr lang="zh-CN" altLang="en-US" b="1" dirty="0" smtClean="0"/>
              <a:t>表</a:t>
            </a:r>
            <a:r>
              <a:rPr lang="zh-CN" altLang="en-US" b="1" dirty="0"/>
              <a:t>“</a:t>
            </a:r>
            <a:r>
              <a:rPr lang="en-US" altLang="zh-CN" b="1" dirty="0"/>
              <a:t>Person</a:t>
            </a:r>
            <a:r>
              <a:rPr lang="zh-CN" altLang="en-US" b="1" dirty="0" smtClean="0"/>
              <a:t>”</a:t>
            </a:r>
            <a:endParaRPr lang="en-US" altLang="zh-CN" b="1" dirty="0" smtClean="0"/>
          </a:p>
          <a:p>
            <a:r>
              <a:rPr lang="zh-CN" altLang="en-US" b="1" dirty="0" smtClean="0"/>
              <a:t>删除库“</a:t>
            </a:r>
            <a:r>
              <a:rPr lang="en-US" altLang="zh-CN" b="1" dirty="0" err="1" smtClean="0"/>
              <a:t>fh_db</a:t>
            </a:r>
            <a:r>
              <a:rPr lang="zh-CN" altLang="en-US" b="1" dirty="0" smtClean="0"/>
              <a:t>” </a:t>
            </a:r>
            <a:r>
              <a:rPr lang="en-US" altLang="zh-CN" b="1" dirty="0"/>
              <a:t>	</a:t>
            </a:r>
            <a:r>
              <a:rPr lang="en-US" altLang="zh-CN" b="1" dirty="0" smtClean="0"/>
              <a:t> </a:t>
            </a:r>
            <a:endPar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endParaRPr>
          </a:p>
        </p:txBody>
      </p:sp>
      <p:sp>
        <p:nvSpPr>
          <p:cNvPr id="26" name="矩形 25"/>
          <p:cNvSpPr/>
          <p:nvPr/>
        </p:nvSpPr>
        <p:spPr>
          <a:xfrm>
            <a:off x="2475824" y="5370730"/>
            <a:ext cx="2717411" cy="646331"/>
          </a:xfrm>
          <a:prstGeom prst="rect">
            <a:avLst/>
          </a:prstGeom>
        </p:spPr>
        <p:txBody>
          <a:bodyPr wrap="none">
            <a:spAutoFit/>
          </a:bodyPr>
          <a:lstStyle/>
          <a:p>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DROP TABLE </a:t>
            </a:r>
            <a:r>
              <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rPr>
              <a:t>Person;</a:t>
            </a:r>
          </a:p>
          <a:p>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DROP DATABASE </a:t>
            </a:r>
            <a:r>
              <a:rPr lang="en-US" altLang="zh-CN" dirty="0" err="1">
                <a:solidFill>
                  <a:srgbClr val="FFC000"/>
                </a:solidFill>
                <a:effectLst>
                  <a:outerShdw blurRad="38100" dist="38100" dir="2700000" algn="tl">
                    <a:srgbClr val="000000">
                      <a:alpha val="43137"/>
                    </a:srgbClr>
                  </a:outerShdw>
                </a:effectLst>
                <a:latin typeface="Consolas" panose="020B0609020204030204" pitchFamily="49" charset="0"/>
              </a:rPr>
              <a:t>fh_db</a:t>
            </a:r>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a:t>
            </a:r>
          </a:p>
        </p:txBody>
      </p:sp>
      <p:sp>
        <p:nvSpPr>
          <p:cNvPr id="29" name="文本框 28"/>
          <p:cNvSpPr txBox="1"/>
          <p:nvPr/>
        </p:nvSpPr>
        <p:spPr>
          <a:xfrm>
            <a:off x="6698188" y="4909065"/>
            <a:ext cx="5493812" cy="923330"/>
          </a:xfrm>
          <a:prstGeom prst="rect">
            <a:avLst/>
          </a:prstGeom>
          <a:noFill/>
        </p:spPr>
        <p:txBody>
          <a:bodyPr wrap="none" rtlCol="0">
            <a:spAutoFit/>
          </a:bodyPr>
          <a:lstStyle/>
          <a:p>
            <a:r>
              <a:rPr lang="zh-CN" altLang="en-US" dirty="0" smtClean="0">
                <a:solidFill>
                  <a:srgbClr val="FF0000"/>
                </a:solidFill>
                <a:effectLst>
                  <a:outerShdw blurRad="38100" dist="38100" dir="2700000" algn="tl">
                    <a:srgbClr val="000000">
                      <a:alpha val="43137"/>
                    </a:srgbClr>
                  </a:outerShdw>
                </a:effectLst>
              </a:rPr>
              <a:t>疑问？？？</a:t>
            </a:r>
            <a:endParaRPr lang="en-US" altLang="zh-CN" dirty="0" smtClean="0">
              <a:solidFill>
                <a:srgbClr val="FF0000"/>
              </a:solidFill>
              <a:effectLst>
                <a:outerShdw blurRad="38100" dist="38100" dir="2700000" algn="tl">
                  <a:srgbClr val="000000">
                    <a:alpha val="43137"/>
                  </a:srgbClr>
                </a:outerShdw>
              </a:effectLst>
            </a:endParaRPr>
          </a:p>
          <a:p>
            <a:r>
              <a:rPr lang="zh-CN" altLang="en-US" dirty="0" smtClean="0">
                <a:solidFill>
                  <a:srgbClr val="FF0000"/>
                </a:solidFill>
                <a:effectLst>
                  <a:outerShdw blurRad="38100" dist="38100" dir="2700000" algn="tl">
                    <a:srgbClr val="000000">
                      <a:alpha val="43137"/>
                    </a:srgbClr>
                  </a:outerShdw>
                </a:effectLst>
              </a:rPr>
              <a:t>有业务正在连接数据库的情况下能删除掉数据库吗？</a:t>
            </a:r>
            <a:endParaRPr lang="en-US" altLang="zh-CN" dirty="0" smtClean="0">
              <a:solidFill>
                <a:srgbClr val="FF0000"/>
              </a:solidFill>
              <a:effectLst>
                <a:outerShdw blurRad="38100" dist="38100" dir="2700000" algn="tl">
                  <a:srgbClr val="000000">
                    <a:alpha val="43137"/>
                  </a:srgbClr>
                </a:outerShdw>
              </a:effectLst>
            </a:endParaRPr>
          </a:p>
          <a:p>
            <a:endParaRPr lang="zh-CN" altLang="en-US" dirty="0"/>
          </a:p>
        </p:txBody>
      </p:sp>
    </p:spTree>
    <p:extLst>
      <p:ext uri="{BB962C8B-B14F-4D97-AF65-F5344CB8AC3E}">
        <p14:creationId xmlns:p14="http://schemas.microsoft.com/office/powerpoint/2010/main" val="1966435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p:bldP spid="10" grpId="0"/>
      <p:bldP spid="14" grpId="0"/>
      <p:bldP spid="17" grpId="0"/>
      <p:bldP spid="18" grpId="0"/>
      <p:bldP spid="25" grpId="0"/>
      <p:bldP spid="26"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altLang="zh-CN" dirty="0"/>
              <a:t>SQL </a:t>
            </a:r>
            <a:r>
              <a:rPr lang="zh-CN" altLang="en-US" dirty="0"/>
              <a:t>语法</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11" name="Text Placeholder 9">
            <a:extLst>
              <a:ext uri="{FF2B5EF4-FFF2-40B4-BE49-F238E27FC236}">
                <a16:creationId xmlns:a16="http://schemas.microsoft.com/office/drawing/2014/main" id="{EF2BC084-E6DB-4DE7-B309-042A85EBA700}"/>
              </a:ext>
            </a:extLst>
          </p:cNvPr>
          <p:cNvSpPr txBox="1">
            <a:spLocks/>
          </p:cNvSpPr>
          <p:nvPr/>
        </p:nvSpPr>
        <p:spPr>
          <a:xfrm>
            <a:off x="205013" y="1078456"/>
            <a:ext cx="2270812" cy="38431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t>插入数据</a:t>
            </a:r>
            <a:r>
              <a:rPr lang="en-US" altLang="zh-CN" b="1" dirty="0" smtClean="0"/>
              <a:t>		 </a:t>
            </a:r>
            <a:endPar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endParaRPr>
          </a:p>
        </p:txBody>
      </p:sp>
      <p:sp>
        <p:nvSpPr>
          <p:cNvPr id="6" name="Rectangle 3"/>
          <p:cNvSpPr>
            <a:spLocks noChangeArrowheads="1"/>
          </p:cNvSpPr>
          <p:nvPr/>
        </p:nvSpPr>
        <p:spPr bwMode="auto">
          <a:xfrm>
            <a:off x="0" y="22795"/>
            <a:ext cx="65" cy="41160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0" name="矩形 9"/>
          <p:cNvSpPr/>
          <p:nvPr/>
        </p:nvSpPr>
        <p:spPr>
          <a:xfrm>
            <a:off x="2475826" y="1026432"/>
            <a:ext cx="4841468" cy="1754326"/>
          </a:xfrm>
          <a:prstGeom prst="rect">
            <a:avLst/>
          </a:prstGeom>
        </p:spPr>
        <p:txBody>
          <a:bodyPr wrap="square">
            <a:spAutoFit/>
          </a:bodyPr>
          <a:lstStyle/>
          <a:p>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INSERT INTO Persons </a:t>
            </a:r>
          </a:p>
          <a:p>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VALUES </a:t>
            </a:r>
            <a:r>
              <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rPr>
              <a:t>(</a:t>
            </a:r>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1,'Adams', 'John', 'Oxford Street', 'London</a:t>
            </a:r>
            <a:r>
              <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rPr>
              <a:t>');</a:t>
            </a:r>
          </a:p>
          <a:p>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INSERT INTO Persons (</a:t>
            </a:r>
            <a:r>
              <a:rPr lang="en-US" altLang="zh-CN" dirty="0" err="1">
                <a:solidFill>
                  <a:srgbClr val="FFC000"/>
                </a:solidFill>
                <a:effectLst>
                  <a:outerShdw blurRad="38100" dist="38100" dir="2700000" algn="tl">
                    <a:srgbClr val="000000">
                      <a:alpha val="43137"/>
                    </a:srgbClr>
                  </a:outerShdw>
                </a:effectLst>
                <a:latin typeface="Consolas" panose="020B0609020204030204" pitchFamily="49" charset="0"/>
              </a:rPr>
              <a:t>LastName</a:t>
            </a:r>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 Address) VALUES ('Bush', 'Fifth Avenue</a:t>
            </a:r>
            <a:r>
              <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rPr>
              <a:t>')</a:t>
            </a:r>
          </a:p>
        </p:txBody>
      </p:sp>
      <p:sp>
        <p:nvSpPr>
          <p:cNvPr id="14" name="Text Placeholder 9">
            <a:extLst>
              <a:ext uri="{FF2B5EF4-FFF2-40B4-BE49-F238E27FC236}">
                <a16:creationId xmlns:a16="http://schemas.microsoft.com/office/drawing/2014/main" id="{EF2BC084-E6DB-4DE7-B309-042A85EBA700}"/>
              </a:ext>
            </a:extLst>
          </p:cNvPr>
          <p:cNvSpPr txBox="1">
            <a:spLocks/>
          </p:cNvSpPr>
          <p:nvPr/>
        </p:nvSpPr>
        <p:spPr>
          <a:xfrm>
            <a:off x="205013" y="2780758"/>
            <a:ext cx="2270812" cy="38431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t>修改数据 </a:t>
            </a:r>
            <a:r>
              <a:rPr lang="en-US" altLang="zh-CN" b="1" dirty="0"/>
              <a:t>	</a:t>
            </a:r>
            <a:r>
              <a:rPr lang="en-US" altLang="zh-CN" b="1" dirty="0" smtClean="0"/>
              <a:t> </a:t>
            </a:r>
            <a:endPar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endParaRPr>
          </a:p>
        </p:txBody>
      </p:sp>
      <p:sp>
        <p:nvSpPr>
          <p:cNvPr id="25" name="Text Placeholder 9">
            <a:extLst>
              <a:ext uri="{FF2B5EF4-FFF2-40B4-BE49-F238E27FC236}">
                <a16:creationId xmlns:a16="http://schemas.microsoft.com/office/drawing/2014/main" id="{EF2BC084-E6DB-4DE7-B309-042A85EBA700}"/>
              </a:ext>
            </a:extLst>
          </p:cNvPr>
          <p:cNvSpPr txBox="1">
            <a:spLocks/>
          </p:cNvSpPr>
          <p:nvPr/>
        </p:nvSpPr>
        <p:spPr>
          <a:xfrm>
            <a:off x="205013" y="3672115"/>
            <a:ext cx="2270812" cy="38431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t>删除数据</a:t>
            </a:r>
            <a:endParaRPr lang="en-US" altLang="zh-CN" b="1" dirty="0" smtClean="0"/>
          </a:p>
        </p:txBody>
      </p:sp>
      <p:sp>
        <p:nvSpPr>
          <p:cNvPr id="29" name="文本框 28"/>
          <p:cNvSpPr txBox="1"/>
          <p:nvPr/>
        </p:nvSpPr>
        <p:spPr>
          <a:xfrm>
            <a:off x="6996528" y="4906498"/>
            <a:ext cx="5186035" cy="1200329"/>
          </a:xfrm>
          <a:prstGeom prst="rect">
            <a:avLst/>
          </a:prstGeom>
          <a:noFill/>
        </p:spPr>
        <p:txBody>
          <a:bodyPr wrap="none" rtlCol="0">
            <a:spAutoFit/>
          </a:bodyPr>
          <a:lstStyle/>
          <a:p>
            <a:r>
              <a:rPr lang="zh-CN" altLang="en-US" dirty="0" smtClean="0">
                <a:solidFill>
                  <a:srgbClr val="FF0000"/>
                </a:solidFill>
                <a:effectLst>
                  <a:outerShdw blurRad="38100" dist="38100" dir="2700000" algn="tl">
                    <a:srgbClr val="000000">
                      <a:alpha val="43137"/>
                    </a:srgbClr>
                  </a:outerShdw>
                </a:effectLst>
              </a:rPr>
              <a:t>疑问？？？</a:t>
            </a:r>
            <a:endParaRPr lang="en-US" altLang="zh-CN" dirty="0" smtClean="0">
              <a:solidFill>
                <a:srgbClr val="FF0000"/>
              </a:solidFill>
              <a:effectLst>
                <a:outerShdw blurRad="38100" dist="38100" dir="2700000" algn="tl">
                  <a:srgbClr val="000000">
                    <a:alpha val="43137"/>
                  </a:srgbClr>
                </a:outerShdw>
              </a:effectLst>
            </a:endParaRPr>
          </a:p>
          <a:p>
            <a:r>
              <a:rPr lang="en-US" altLang="zh-CN" dirty="0" smtClean="0">
                <a:solidFill>
                  <a:srgbClr val="FF0000"/>
                </a:solidFill>
                <a:effectLst>
                  <a:outerShdw blurRad="38100" dist="38100" dir="2700000" algn="tl">
                    <a:srgbClr val="000000">
                      <a:alpha val="43137"/>
                    </a:srgbClr>
                  </a:outerShdw>
                </a:effectLst>
              </a:rPr>
              <a:t>1</a:t>
            </a:r>
            <a:r>
              <a:rPr lang="zh-CN" altLang="en-US" dirty="0" smtClean="0">
                <a:solidFill>
                  <a:srgbClr val="FF0000"/>
                </a:solidFill>
                <a:effectLst>
                  <a:outerShdw blurRad="38100" dist="38100" dir="2700000" algn="tl">
                    <a:srgbClr val="000000">
                      <a:alpha val="43137"/>
                    </a:srgbClr>
                  </a:outerShdw>
                </a:effectLst>
              </a:rPr>
              <a:t>、如果</a:t>
            </a:r>
            <a:r>
              <a:rPr lang="en-US" altLang="zh-CN" dirty="0" smtClean="0">
                <a:solidFill>
                  <a:srgbClr val="FF0000"/>
                </a:solidFill>
                <a:effectLst>
                  <a:outerShdw blurRad="38100" dist="38100" dir="2700000" algn="tl">
                    <a:srgbClr val="000000">
                      <a:alpha val="43137"/>
                    </a:srgbClr>
                  </a:outerShdw>
                </a:effectLst>
              </a:rPr>
              <a:t>Id</a:t>
            </a:r>
            <a:r>
              <a:rPr lang="zh-CN" altLang="en-US" dirty="0" smtClean="0">
                <a:solidFill>
                  <a:srgbClr val="FF0000"/>
                </a:solidFill>
                <a:effectLst>
                  <a:outerShdw blurRad="38100" dist="38100" dir="2700000" algn="tl">
                    <a:srgbClr val="000000">
                      <a:alpha val="43137"/>
                    </a:srgbClr>
                  </a:outerShdw>
                </a:effectLst>
              </a:rPr>
              <a:t>为主键，</a:t>
            </a:r>
            <a:r>
              <a:rPr lang="en-US" altLang="zh-CN" dirty="0" smtClean="0">
                <a:solidFill>
                  <a:srgbClr val="FF0000"/>
                </a:solidFill>
                <a:effectLst>
                  <a:outerShdw blurRad="38100" dist="38100" dir="2700000" algn="tl">
                    <a:srgbClr val="000000">
                      <a:alpha val="43137"/>
                    </a:srgbClr>
                  </a:outerShdw>
                </a:effectLst>
              </a:rPr>
              <a:t>insert</a:t>
            </a:r>
            <a:r>
              <a:rPr lang="zh-CN" altLang="en-US" dirty="0" smtClean="0">
                <a:solidFill>
                  <a:srgbClr val="FF0000"/>
                </a:solidFill>
                <a:effectLst>
                  <a:outerShdw blurRad="38100" dist="38100" dir="2700000" algn="tl">
                    <a:srgbClr val="000000">
                      <a:alpha val="43137"/>
                    </a:srgbClr>
                  </a:outerShdw>
                </a:effectLst>
              </a:rPr>
              <a:t>时不赋予</a:t>
            </a:r>
            <a:r>
              <a:rPr lang="en-US" altLang="zh-CN" dirty="0" smtClean="0">
                <a:solidFill>
                  <a:srgbClr val="FF0000"/>
                </a:solidFill>
                <a:effectLst>
                  <a:outerShdw blurRad="38100" dist="38100" dir="2700000" algn="tl">
                    <a:srgbClr val="000000">
                      <a:alpha val="43137"/>
                    </a:srgbClr>
                  </a:outerShdw>
                </a:effectLst>
              </a:rPr>
              <a:t>Id</a:t>
            </a:r>
            <a:r>
              <a:rPr lang="zh-CN" altLang="en-US" dirty="0" smtClean="0">
                <a:solidFill>
                  <a:srgbClr val="FF0000"/>
                </a:solidFill>
                <a:effectLst>
                  <a:outerShdw blurRad="38100" dist="38100" dir="2700000" algn="tl">
                    <a:srgbClr val="000000">
                      <a:alpha val="43137"/>
                    </a:srgbClr>
                  </a:outerShdw>
                </a:effectLst>
              </a:rPr>
              <a:t>数据可以吗？</a:t>
            </a:r>
            <a:endParaRPr lang="en-US" altLang="zh-CN" dirty="0" smtClean="0">
              <a:solidFill>
                <a:srgbClr val="FF0000"/>
              </a:solidFill>
              <a:effectLst>
                <a:outerShdw blurRad="38100" dist="38100" dir="2700000" algn="tl">
                  <a:srgbClr val="000000">
                    <a:alpha val="43137"/>
                  </a:srgbClr>
                </a:outerShdw>
              </a:effectLst>
            </a:endParaRPr>
          </a:p>
          <a:p>
            <a:r>
              <a:rPr lang="en-US" altLang="zh-CN" dirty="0" smtClean="0">
                <a:solidFill>
                  <a:srgbClr val="FF0000"/>
                </a:solidFill>
                <a:effectLst>
                  <a:outerShdw blurRad="38100" dist="38100" dir="2700000" algn="tl">
                    <a:srgbClr val="000000">
                      <a:alpha val="43137"/>
                    </a:srgbClr>
                  </a:outerShdw>
                </a:effectLst>
              </a:rPr>
              <a:t>2</a:t>
            </a:r>
            <a:r>
              <a:rPr lang="zh-CN" altLang="en-US" dirty="0" smtClean="0">
                <a:solidFill>
                  <a:srgbClr val="FF0000"/>
                </a:solidFill>
                <a:effectLst>
                  <a:outerShdw blurRad="38100" dist="38100" dir="2700000" algn="tl">
                    <a:srgbClr val="000000">
                      <a:alpha val="43137"/>
                    </a:srgbClr>
                  </a:outerShdw>
                </a:effectLst>
              </a:rPr>
              <a:t>、删除所有</a:t>
            </a:r>
            <a:r>
              <a:rPr lang="en-US" altLang="zh-CN" dirty="0" smtClean="0">
                <a:solidFill>
                  <a:srgbClr val="FF0000"/>
                </a:solidFill>
                <a:effectLst>
                  <a:outerShdw blurRad="38100" dist="38100" dir="2700000" algn="tl">
                    <a:srgbClr val="000000">
                      <a:alpha val="43137"/>
                    </a:srgbClr>
                  </a:outerShdw>
                </a:effectLst>
              </a:rPr>
              <a:t>Person</a:t>
            </a:r>
            <a:r>
              <a:rPr lang="zh-CN" altLang="en-US" dirty="0" smtClean="0">
                <a:solidFill>
                  <a:srgbClr val="FF0000"/>
                </a:solidFill>
                <a:effectLst>
                  <a:outerShdw blurRad="38100" dist="38100" dir="2700000" algn="tl">
                    <a:srgbClr val="000000">
                      <a:alpha val="43137"/>
                    </a:srgbClr>
                  </a:outerShdw>
                </a:effectLst>
              </a:rPr>
              <a:t>表中所有的数据怎么写？</a:t>
            </a:r>
            <a:endParaRPr lang="en-US" altLang="zh-CN" dirty="0" smtClean="0">
              <a:solidFill>
                <a:srgbClr val="FF0000"/>
              </a:solidFill>
              <a:effectLst>
                <a:outerShdw blurRad="38100" dist="38100" dir="2700000" algn="tl">
                  <a:srgbClr val="000000">
                    <a:alpha val="43137"/>
                  </a:srgbClr>
                </a:outerShdw>
              </a:effectLst>
            </a:endParaRPr>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997630578"/>
              </p:ext>
            </p:extLst>
          </p:nvPr>
        </p:nvGraphicFramePr>
        <p:xfrm>
          <a:off x="7520493" y="1561136"/>
          <a:ext cx="4138107" cy="1013460"/>
        </p:xfrm>
        <a:graphic>
          <a:graphicData uri="http://schemas.openxmlformats.org/drawingml/2006/table">
            <a:tbl>
              <a:tblPr firstRow="1" bandRow="1">
                <a:tableStyleId>{5C22544A-7EE6-4342-B048-85BDC9FD1C3A}</a:tableStyleId>
              </a:tblPr>
              <a:tblGrid>
                <a:gridCol w="349878">
                  <a:extLst>
                    <a:ext uri="{9D8B030D-6E8A-4147-A177-3AD203B41FA5}">
                      <a16:colId xmlns:a16="http://schemas.microsoft.com/office/drawing/2014/main" val="105287841"/>
                    </a:ext>
                  </a:extLst>
                </a:gridCol>
                <a:gridCol w="914400">
                  <a:extLst>
                    <a:ext uri="{9D8B030D-6E8A-4147-A177-3AD203B41FA5}">
                      <a16:colId xmlns:a16="http://schemas.microsoft.com/office/drawing/2014/main" val="1841456988"/>
                    </a:ext>
                  </a:extLst>
                </a:gridCol>
                <a:gridCol w="888274">
                  <a:extLst>
                    <a:ext uri="{9D8B030D-6E8A-4147-A177-3AD203B41FA5}">
                      <a16:colId xmlns:a16="http://schemas.microsoft.com/office/drawing/2014/main" val="3544149256"/>
                    </a:ext>
                  </a:extLst>
                </a:gridCol>
                <a:gridCol w="1112799">
                  <a:extLst>
                    <a:ext uri="{9D8B030D-6E8A-4147-A177-3AD203B41FA5}">
                      <a16:colId xmlns:a16="http://schemas.microsoft.com/office/drawing/2014/main" val="1636998023"/>
                    </a:ext>
                  </a:extLst>
                </a:gridCol>
                <a:gridCol w="872756">
                  <a:extLst>
                    <a:ext uri="{9D8B030D-6E8A-4147-A177-3AD203B41FA5}">
                      <a16:colId xmlns:a16="http://schemas.microsoft.com/office/drawing/2014/main" val="1760628335"/>
                    </a:ext>
                  </a:extLst>
                </a:gridCol>
              </a:tblGrid>
              <a:tr h="296190">
                <a:tc>
                  <a:txBody>
                    <a:bodyPr/>
                    <a:lstStyle/>
                    <a:p>
                      <a:pPr algn="l" fontAlgn="base"/>
                      <a:r>
                        <a:rPr lang="en-US" sz="1050" dirty="0">
                          <a:solidFill>
                            <a:srgbClr val="FFFFFF"/>
                          </a:solidFill>
                          <a:effectLst/>
                        </a:rPr>
                        <a:t>Id</a:t>
                      </a:r>
                    </a:p>
                  </a:txBody>
                  <a:tcPr marL="95250" marR="95250" marT="95250" marB="95250" anchor="ctr"/>
                </a:tc>
                <a:tc>
                  <a:txBody>
                    <a:bodyPr/>
                    <a:lstStyle/>
                    <a:p>
                      <a:pPr algn="l" fontAlgn="base"/>
                      <a:r>
                        <a:rPr lang="en-US" sz="1050">
                          <a:solidFill>
                            <a:srgbClr val="FFFFFF"/>
                          </a:solidFill>
                          <a:effectLst/>
                        </a:rPr>
                        <a:t>LastName</a:t>
                      </a:r>
                    </a:p>
                  </a:txBody>
                  <a:tcPr marL="95250" marR="95250" marT="95250" marB="95250" anchor="ctr"/>
                </a:tc>
                <a:tc>
                  <a:txBody>
                    <a:bodyPr/>
                    <a:lstStyle/>
                    <a:p>
                      <a:pPr algn="l" fontAlgn="base"/>
                      <a:r>
                        <a:rPr lang="en-US" sz="1050">
                          <a:solidFill>
                            <a:srgbClr val="FFFFFF"/>
                          </a:solidFill>
                          <a:effectLst/>
                        </a:rPr>
                        <a:t>FirstName</a:t>
                      </a:r>
                    </a:p>
                  </a:txBody>
                  <a:tcPr marL="95250" marR="95250" marT="95250" marB="95250" anchor="ctr"/>
                </a:tc>
                <a:tc>
                  <a:txBody>
                    <a:bodyPr/>
                    <a:lstStyle/>
                    <a:p>
                      <a:pPr algn="l" fontAlgn="base"/>
                      <a:r>
                        <a:rPr lang="en-US" sz="1050" dirty="0">
                          <a:solidFill>
                            <a:srgbClr val="FFFFFF"/>
                          </a:solidFill>
                          <a:effectLst/>
                        </a:rPr>
                        <a:t>Address</a:t>
                      </a:r>
                    </a:p>
                  </a:txBody>
                  <a:tcPr marL="95250" marR="95250" marT="95250" marB="95250" anchor="ctr"/>
                </a:tc>
                <a:tc>
                  <a:txBody>
                    <a:bodyPr/>
                    <a:lstStyle/>
                    <a:p>
                      <a:pPr algn="l" fontAlgn="base"/>
                      <a:r>
                        <a:rPr lang="en-US" sz="1050" dirty="0">
                          <a:solidFill>
                            <a:srgbClr val="FFFFFF"/>
                          </a:solidFill>
                          <a:effectLst/>
                        </a:rPr>
                        <a:t>City</a:t>
                      </a:r>
                    </a:p>
                  </a:txBody>
                  <a:tcPr marL="95250" marR="95250" marT="95250" marB="95250" anchor="ctr"/>
                </a:tc>
                <a:extLst>
                  <a:ext uri="{0D108BD9-81ED-4DB2-BD59-A6C34878D82A}">
                    <a16:rowId xmlns:a16="http://schemas.microsoft.com/office/drawing/2014/main" val="1691794775"/>
                  </a:ext>
                </a:extLst>
              </a:tr>
              <a:tr h="280093">
                <a:tc>
                  <a:txBody>
                    <a:bodyPr/>
                    <a:lstStyle/>
                    <a:p>
                      <a:pPr fontAlgn="t"/>
                      <a:r>
                        <a:rPr lang="en-US" altLang="zh-CN" sz="1050">
                          <a:effectLst/>
                        </a:rPr>
                        <a:t>1</a:t>
                      </a:r>
                    </a:p>
                  </a:txBody>
                  <a:tcPr marL="85725" marR="85725" marT="85725" marB="85725" anchor="ctr"/>
                </a:tc>
                <a:tc>
                  <a:txBody>
                    <a:bodyPr/>
                    <a:lstStyle/>
                    <a:p>
                      <a:pPr fontAlgn="t"/>
                      <a:r>
                        <a:rPr lang="en-US" sz="1050" dirty="0">
                          <a:effectLst/>
                        </a:rPr>
                        <a:t>Adams</a:t>
                      </a:r>
                    </a:p>
                  </a:txBody>
                  <a:tcPr marL="85725" marR="85725" marT="85725" marB="85725" anchor="ctr"/>
                </a:tc>
                <a:tc>
                  <a:txBody>
                    <a:bodyPr/>
                    <a:lstStyle/>
                    <a:p>
                      <a:pPr fontAlgn="t"/>
                      <a:r>
                        <a:rPr lang="en-US" sz="1050" dirty="0">
                          <a:effectLst/>
                        </a:rPr>
                        <a:t>John</a:t>
                      </a:r>
                    </a:p>
                  </a:txBody>
                  <a:tcPr marL="85725" marR="85725" marT="85725" marB="85725" anchor="ctr"/>
                </a:tc>
                <a:tc>
                  <a:txBody>
                    <a:bodyPr/>
                    <a:lstStyle/>
                    <a:p>
                      <a:pPr fontAlgn="t"/>
                      <a:r>
                        <a:rPr lang="en-US" sz="1050" dirty="0">
                          <a:effectLst/>
                        </a:rPr>
                        <a:t>Oxford Street</a:t>
                      </a:r>
                    </a:p>
                  </a:txBody>
                  <a:tcPr marL="85725" marR="85725" marT="85725" marB="85725" anchor="ctr"/>
                </a:tc>
                <a:tc>
                  <a:txBody>
                    <a:bodyPr/>
                    <a:lstStyle/>
                    <a:p>
                      <a:pPr fontAlgn="t"/>
                      <a:r>
                        <a:rPr lang="en-US" sz="1050" dirty="0">
                          <a:effectLst/>
                        </a:rPr>
                        <a:t>London</a:t>
                      </a:r>
                    </a:p>
                  </a:txBody>
                  <a:tcPr marL="85725" marR="85725" marT="85725" marB="85725" anchor="ctr"/>
                </a:tc>
                <a:extLst>
                  <a:ext uri="{0D108BD9-81ED-4DB2-BD59-A6C34878D82A}">
                    <a16:rowId xmlns:a16="http://schemas.microsoft.com/office/drawing/2014/main" val="141738264"/>
                  </a:ext>
                </a:extLst>
              </a:tr>
              <a:tr h="280093">
                <a:tc>
                  <a:txBody>
                    <a:bodyPr/>
                    <a:lstStyle/>
                    <a:p>
                      <a:pPr fontAlgn="t"/>
                      <a:endParaRPr lang="en-US" altLang="zh-CN" sz="1050" dirty="0">
                        <a:effectLst/>
                      </a:endParaRPr>
                    </a:p>
                  </a:txBody>
                  <a:tcPr marL="85725" marR="85725" marT="85725" marB="85725" anchor="ctr"/>
                </a:tc>
                <a:tc>
                  <a:txBody>
                    <a:bodyPr/>
                    <a:lstStyle/>
                    <a:p>
                      <a:pPr fontAlgn="t"/>
                      <a:r>
                        <a:rPr lang="en-US" sz="1050" dirty="0">
                          <a:effectLst/>
                        </a:rPr>
                        <a:t>Bush</a:t>
                      </a:r>
                    </a:p>
                  </a:txBody>
                  <a:tcPr marL="85725" marR="85725" marT="85725" marB="85725" anchor="ctr"/>
                </a:tc>
                <a:tc>
                  <a:txBody>
                    <a:bodyPr/>
                    <a:lstStyle/>
                    <a:p>
                      <a:pPr fontAlgn="t"/>
                      <a:endParaRPr lang="en-US" sz="1050" dirty="0">
                        <a:effectLst/>
                      </a:endParaRPr>
                    </a:p>
                  </a:txBody>
                  <a:tcPr marL="85725" marR="85725" marT="85725" marB="85725" anchor="ctr"/>
                </a:tc>
                <a:tc>
                  <a:txBody>
                    <a:bodyPr/>
                    <a:lstStyle/>
                    <a:p>
                      <a:pPr fontAlgn="t"/>
                      <a:r>
                        <a:rPr lang="en-US" sz="1050" dirty="0">
                          <a:effectLst/>
                        </a:rPr>
                        <a:t>Fifth Avenue</a:t>
                      </a:r>
                    </a:p>
                  </a:txBody>
                  <a:tcPr marL="85725" marR="85725" marT="85725" marB="85725" anchor="ctr"/>
                </a:tc>
                <a:tc>
                  <a:txBody>
                    <a:bodyPr/>
                    <a:lstStyle/>
                    <a:p>
                      <a:pPr fontAlgn="t"/>
                      <a:endParaRPr lang="en-US" sz="1050" dirty="0">
                        <a:effectLst/>
                      </a:endParaRPr>
                    </a:p>
                  </a:txBody>
                  <a:tcPr marL="85725" marR="85725" marT="85725" marB="85725" anchor="ctr"/>
                </a:tc>
                <a:extLst>
                  <a:ext uri="{0D108BD9-81ED-4DB2-BD59-A6C34878D82A}">
                    <a16:rowId xmlns:a16="http://schemas.microsoft.com/office/drawing/2014/main" val="2472974035"/>
                  </a:ext>
                </a:extLst>
              </a:tr>
            </a:tbl>
          </a:graphicData>
        </a:graphic>
      </p:graphicFrame>
      <p:sp>
        <p:nvSpPr>
          <p:cNvPr id="19" name="矩形 18"/>
          <p:cNvSpPr/>
          <p:nvPr/>
        </p:nvSpPr>
        <p:spPr>
          <a:xfrm>
            <a:off x="2475826" y="2748785"/>
            <a:ext cx="4841468" cy="923330"/>
          </a:xfrm>
          <a:prstGeom prst="rect">
            <a:avLst/>
          </a:prstGeom>
        </p:spPr>
        <p:txBody>
          <a:bodyPr wrap="square">
            <a:spAutoFit/>
          </a:bodyPr>
          <a:lstStyle/>
          <a:p>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UPDATE Person SET Address </a:t>
            </a:r>
            <a:r>
              <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rPr>
              <a:t>= </a:t>
            </a:r>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a:t>
            </a:r>
            <a:r>
              <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rPr>
              <a:t>Yun long </a:t>
            </a:r>
            <a:r>
              <a:rPr lang="en-US" altLang="zh-CN" dirty="0" err="1" smtClean="0">
                <a:solidFill>
                  <a:srgbClr val="FFC000"/>
                </a:solidFill>
                <a:effectLst>
                  <a:outerShdw blurRad="38100" dist="38100" dir="2700000" algn="tl">
                    <a:srgbClr val="000000">
                      <a:alpha val="43137"/>
                    </a:srgbClr>
                  </a:outerShdw>
                </a:effectLst>
                <a:latin typeface="Consolas" panose="020B0609020204030204" pitchFamily="49" charset="0"/>
              </a:rPr>
              <a:t>shan</a:t>
            </a:r>
            <a:r>
              <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rPr>
              <a:t> 88', </a:t>
            </a:r>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City = </a:t>
            </a:r>
            <a:r>
              <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rPr>
              <a:t>'Nanjing' WHERE </a:t>
            </a:r>
            <a:r>
              <a:rPr lang="en-US" altLang="zh-CN" dirty="0" err="1">
                <a:solidFill>
                  <a:srgbClr val="FFC000"/>
                </a:solidFill>
                <a:effectLst>
                  <a:outerShdw blurRad="38100" dist="38100" dir="2700000" algn="tl">
                    <a:srgbClr val="000000">
                      <a:alpha val="43137"/>
                    </a:srgbClr>
                  </a:outerShdw>
                </a:effectLst>
                <a:latin typeface="Consolas" panose="020B0609020204030204" pitchFamily="49" charset="0"/>
              </a:rPr>
              <a:t>LastName</a:t>
            </a:r>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 = '</a:t>
            </a:r>
            <a:r>
              <a:rPr lang="en-US" altLang="zh-CN" dirty="0" smtClean="0">
                <a:solidFill>
                  <a:srgbClr val="FFC000"/>
                </a:solidFill>
                <a:effectLst>
                  <a:outerShdw blurRad="38100" dist="38100" dir="2700000" algn="tl">
                    <a:srgbClr val="000000">
                      <a:alpha val="43137"/>
                    </a:srgbClr>
                  </a:outerShdw>
                </a:effectLst>
                <a:latin typeface="Consolas" panose="020B0609020204030204" pitchFamily="49" charset="0"/>
              </a:rPr>
              <a:t>London'</a:t>
            </a:r>
          </a:p>
        </p:txBody>
      </p:sp>
      <p:sp>
        <p:nvSpPr>
          <p:cNvPr id="20" name="矩形 19"/>
          <p:cNvSpPr/>
          <p:nvPr/>
        </p:nvSpPr>
        <p:spPr>
          <a:xfrm>
            <a:off x="2475825" y="3660246"/>
            <a:ext cx="5845214" cy="369332"/>
          </a:xfrm>
          <a:prstGeom prst="rect">
            <a:avLst/>
          </a:prstGeom>
        </p:spPr>
        <p:txBody>
          <a:bodyPr wrap="square">
            <a:spAutoFit/>
          </a:bodyPr>
          <a:lstStyle/>
          <a:p>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DELETE FROM Person WHERE </a:t>
            </a:r>
            <a:r>
              <a:rPr lang="en-US" altLang="zh-CN" dirty="0" err="1">
                <a:solidFill>
                  <a:srgbClr val="FFC000"/>
                </a:solidFill>
                <a:effectLst>
                  <a:outerShdw blurRad="38100" dist="38100" dir="2700000" algn="tl">
                    <a:srgbClr val="000000">
                      <a:alpha val="43137"/>
                    </a:srgbClr>
                  </a:outerShdw>
                </a:effectLst>
                <a:latin typeface="Consolas" panose="020B0609020204030204" pitchFamily="49" charset="0"/>
              </a:rPr>
              <a:t>LastName</a:t>
            </a:r>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 = 'Wilson'</a:t>
            </a:r>
          </a:p>
        </p:txBody>
      </p:sp>
    </p:spTree>
    <p:extLst>
      <p:ext uri="{BB962C8B-B14F-4D97-AF65-F5344CB8AC3E}">
        <p14:creationId xmlns:p14="http://schemas.microsoft.com/office/powerpoint/2010/main" val="262820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14" grpId="0"/>
      <p:bldP spid="25" grpId="0"/>
      <p:bldP spid="29" grpId="0"/>
      <p:bldP spid="19" grpId="0"/>
      <p:bldP spid="20" grpId="0"/>
    </p:bldLst>
  </p:timing>
</p:sld>
</file>

<file path=ppt/theme/theme1.xml><?xml version="1.0" encoding="utf-8"?>
<a:theme xmlns:a="http://schemas.openxmlformats.org/drawingml/2006/main" name="Office 主题​​">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 id="{2BAFADAE-EE51-4ED7-A63F-2429C67F2BD5}" vid="{1CCAD7E6-35BC-4256-9F2C-9053901BC608}"/>
    </a:ext>
  </a:extLst>
</a:theme>
</file>

<file path=ppt/theme/theme2.xml><?xml version="1.0" encoding="utf-8"?>
<a:theme xmlns:a="http://schemas.openxmlformats.org/drawingml/2006/main" name="1_OfficePLUS">
  <a:themeElements>
    <a:clrScheme name="沉稳红模板配色">
      <a:dk1>
        <a:sysClr val="windowText" lastClr="000000"/>
      </a:dk1>
      <a:lt1>
        <a:sysClr val="window" lastClr="FFFFFF"/>
      </a:lt1>
      <a:dk2>
        <a:srgbClr val="696464"/>
      </a:dk2>
      <a:lt2>
        <a:srgbClr val="E9E5DC"/>
      </a:lt2>
      <a:accent1>
        <a:srgbClr val="C00000"/>
      </a:accent1>
      <a:accent2>
        <a:srgbClr val="9A0000"/>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520B0621022B4CA37193CEB4BD4006" ma:contentTypeVersion="13" ma:contentTypeDescription="Create a new document." ma:contentTypeScope="" ma:versionID="cfe9ef737fb2ae655456fe470e3de886">
  <xsd:schema xmlns:xsd="http://www.w3.org/2001/XMLSchema" xmlns:xs="http://www.w3.org/2001/XMLSchema" xmlns:p="http://schemas.microsoft.com/office/2006/metadata/properties" xmlns:ns2="45e91f00-0250-4a60-970e-f6ee534b485a" xmlns:ns3="03902022-5f07-415b-99da-02f7a843c2d0" targetNamespace="http://schemas.microsoft.com/office/2006/metadata/properties" ma:root="true" ma:fieldsID="1f8918928c275871385115b2196c7a39" ns2:_="" ns3:_="">
    <xsd:import namespace="45e91f00-0250-4a60-970e-f6ee534b485a"/>
    <xsd:import namespace="03902022-5f07-415b-99da-02f7a843c2d0"/>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e91f00-0250-4a60-970e-f6ee534b485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03902022-5f07-415b-99da-02f7a843c2d0"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03902022-5f07-415b-99da-02f7a843c2d0" xsi:nil="true"/>
  </documentManagement>
</p:properties>
</file>

<file path=customXml/itemProps1.xml><?xml version="1.0" encoding="utf-8"?>
<ds:datastoreItem xmlns:ds="http://schemas.openxmlformats.org/officeDocument/2006/customXml" ds:itemID="{E886439D-D4B2-4460-9225-ADE756E4E3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e91f00-0250-4a60-970e-f6ee534b485a"/>
    <ds:schemaRef ds:uri="03902022-5f07-415b-99da-02f7a843c2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03902022-5f07-415b-99da-02f7a843c2d0"/>
  </ds:schemaRefs>
</ds:datastoreItem>
</file>

<file path=docProps/app.xml><?xml version="1.0" encoding="utf-8"?>
<Properties xmlns="http://schemas.openxmlformats.org/officeDocument/2006/extended-properties" xmlns:vt="http://schemas.openxmlformats.org/officeDocument/2006/docPropsVTypes">
  <Template>TF66687569</Template>
  <TotalTime>0</TotalTime>
  <Words>1442</Words>
  <Application>Microsoft Office PowerPoint</Application>
  <PresentationFormat>宽屏</PresentationFormat>
  <Paragraphs>261</Paragraphs>
  <Slides>28</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28</vt:i4>
      </vt:variant>
    </vt:vector>
  </HeadingPairs>
  <TitlesOfParts>
    <vt:vector size="39" baseType="lpstr">
      <vt:lpstr>Trade Gothic LT Pro</vt:lpstr>
      <vt:lpstr>微软雅黑</vt:lpstr>
      <vt:lpstr>Arial</vt:lpstr>
      <vt:lpstr>Calibri</vt:lpstr>
      <vt:lpstr>Century Gothic</vt:lpstr>
      <vt:lpstr>Consolas</vt:lpstr>
      <vt:lpstr>Segoe UI Light</vt:lpstr>
      <vt:lpstr>Tahoma</vt:lpstr>
      <vt:lpstr>Trebuchet MS</vt:lpstr>
      <vt:lpstr>Office 主题​​</vt:lpstr>
      <vt:lpstr>1_OfficePLUS</vt:lpstr>
      <vt:lpstr>数据库入门课程</vt:lpstr>
      <vt:lpstr>PowerPoint 演示文稿</vt:lpstr>
      <vt:lpstr>初识数据库</vt:lpstr>
      <vt:lpstr>初识数据库</vt:lpstr>
      <vt:lpstr>通用 SQL</vt:lpstr>
      <vt:lpstr>SQL 简介</vt:lpstr>
      <vt:lpstr>SQL 语法</vt:lpstr>
      <vt:lpstr>SQL 语法</vt:lpstr>
      <vt:lpstr>SQL 语法</vt:lpstr>
      <vt:lpstr>SQL 语法</vt:lpstr>
      <vt:lpstr>SQL 语法</vt:lpstr>
      <vt:lpstr>SQL 语法</vt:lpstr>
      <vt:lpstr>SQL 语法</vt:lpstr>
      <vt:lpstr>Content Title 01</vt:lpstr>
      <vt:lpstr>Content Title 01</vt:lpstr>
      <vt:lpstr>PowerPoint 演示文稿</vt:lpstr>
      <vt:lpstr>PowerPoint 演示文稿</vt:lpstr>
      <vt:lpstr>PowerPoint 演示文稿</vt:lpstr>
      <vt:lpstr>PowerPoint 演示文稿</vt:lpstr>
      <vt:lpstr>PowerPoint 演示文稿</vt:lpstr>
      <vt:lpstr>Content Title 01</vt:lpstr>
      <vt:lpstr>PowerPoint 演示文稿</vt:lpstr>
      <vt:lpstr>PowerPoint 演示文稿</vt:lpstr>
      <vt:lpstr>Content Title 02</vt:lpstr>
      <vt:lpstr>Table</vt:lpstr>
      <vt:lpstr>Chart</vt:lpstr>
      <vt:lpstr>Question： 1、关系型数据库和非关系型数据库各自的优缺点？ 2、行存和列存的优缺点？</vt:lpstr>
      <vt:lpstr>Thank You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2019-08-23T06:26:36Z</dcterms:created>
  <dcterms:modified xsi:type="dcterms:W3CDTF">2020-06-16T16:09:55Z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0x0101004D520B0621022B4CA37193CEB4BD4006</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t-weiszh@microsoft.com</vt:lpwstr>
  </property>
  <property fmtid="{D5CDD505-2E9C-101B-9397-08002B2CF9AE}" pid="6" name="MSIP_Label_f42aa342-8706-4288-bd11-ebb85995028c_SetDate">
    <vt:lpwstr>2019-08-23T06:28:32.7141461Z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1fd5424c-01cc-4923-8a99-c6eb3d361cdb</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