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478D2-CDEC-484A-DBA0-C12D37843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E7F92F-6046-A305-6310-DBAA7C7E1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3CADA5-DC07-696A-CBD6-E53F7739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4A9D-A265-4B6F-B1C3-EA5AFFA009C9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F4EE3E-02CE-2B14-1FAC-F963C978D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3B0F23-AA6E-0B96-EE64-A5D619E5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55B2-E154-4735-841D-56A65D1FE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05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A214E-1207-A2D7-EA96-14D16260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189F2D-F009-74A8-A34D-22C54C636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73520-61AD-4A8A-EEED-72D02411F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4A9D-A265-4B6F-B1C3-EA5AFFA009C9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997E44-06FB-1778-E9B6-C51C01B5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DD1FF5-DA63-5D49-E4C7-2D8CD25B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55B2-E154-4735-841D-56A65D1FE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7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77D9CB-E35D-EE45-E207-AFFA58034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AD4569-FA30-08D5-EAD3-399C1520A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54B9E8-D82E-2F86-B519-F85316DA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4A9D-A265-4B6F-B1C3-EA5AFFA009C9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63EE08-F506-BB56-5F3D-5B241AEB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FED22B-B54B-C8FD-23F7-88D510778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55B2-E154-4735-841D-56A65D1FE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41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1B09E-6217-3C6D-9F90-32A7B8993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801AF0-BE24-FE99-B9AF-2619775C9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1CFFAB-D548-D9CE-69E3-8E880FDE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4A9D-A265-4B6F-B1C3-EA5AFFA009C9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AF4282-FA47-0A13-5B1C-30CC7354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261944-092D-EB07-BA0B-8014C7AE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55B2-E154-4735-841D-56A65D1FE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22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C6538-D77A-AC19-AD04-24586D50A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9E2768-C76A-BBD8-EF4F-5EF7367AB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D62FD-49B2-B32A-C940-95065BF98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4A9D-A265-4B6F-B1C3-EA5AFFA009C9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26F10-72CC-6254-6F73-B0F8382E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3F224-DA4C-25B7-2E58-71402AF6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55B2-E154-4735-841D-56A65D1FE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27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329C7-A167-BAC7-8708-CEBFEBC4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3F599F-B617-3759-5B13-F8F462B01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FBE1A8-625E-0935-027D-B649F54F4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758C38-6353-E807-1178-3D8801E9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4A9D-A265-4B6F-B1C3-EA5AFFA009C9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A477BC-2483-7A96-3F22-B9BB5D3D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D4A819-1706-6D32-3976-247068BC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55B2-E154-4735-841D-56A65D1FE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51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C9DF9-84AF-185E-03CB-E8579361F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E53AD0-14B4-AF2D-FB7A-BCF05FD68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12C2D7-96C1-BC1B-8C30-B3E9B24CE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3B7D65-7425-77E2-CAED-AA84A2443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855D72-0D76-A312-CF79-F704864C2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E1B5F4-9B0B-1515-1B46-CC27C3CF4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4A9D-A265-4B6F-B1C3-EA5AFFA009C9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1D18E4-E9F4-A881-359F-7D4EF06D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373B21-6FDA-DBF3-B386-B19FA2D7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55B2-E154-4735-841D-56A65D1FE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88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CE30A-0F9E-C761-F735-FA8043E4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B7711A-25DB-A73D-81C7-0D87D71D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4A9D-A265-4B6F-B1C3-EA5AFFA009C9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60CEA0-C77C-AB31-C6A4-0AA40121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445149-9F70-397D-A5F1-F59BA734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55B2-E154-4735-841D-56A65D1FE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82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2F0158-A757-B4F1-28FE-C77724E8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4A9D-A265-4B6F-B1C3-EA5AFFA009C9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887B8-5B6F-4D39-EF18-42B24AB26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9C14A2-BCCF-DBA4-7645-82CA8B9D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55B2-E154-4735-841D-56A65D1FE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03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A3D2E-E13E-A03D-C049-21B7DED82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FD7CD7-A937-1B2C-20C2-CE546B31D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1D2741-3969-8A1F-6952-40BD63920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C224C8-E599-4A82-1C89-AAB7BE78C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4A9D-A265-4B6F-B1C3-EA5AFFA009C9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3AD676-FC5D-27FB-788B-21AF28027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5FF2D5-5CEA-C281-AF0C-1EE87165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55B2-E154-4735-841D-56A65D1FE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01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3E9E4-3F97-92ED-1A1A-AB60A08B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64D508-CFB8-08E6-01F0-345DF9689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B2B037-FA54-D49A-66E4-E703A0270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29B956-ACAD-5BDE-9E12-104A50CCE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4A9D-A265-4B6F-B1C3-EA5AFFA009C9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45D580-A690-52CE-1999-48A02CC9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CD11FD-C84B-32B7-8699-937D4F6E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55B2-E154-4735-841D-56A65D1FE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96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8C8545-C70C-FA83-943A-A405D4A6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B38F63-1FED-739D-9A0D-6722FF46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71CF8-F3B2-465C-0521-8922FA558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B4A9D-A265-4B6F-B1C3-EA5AFFA009C9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6227F-6B37-C38F-D5DB-555C480B1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EA31A3-8559-66A7-9FA0-47D04D95C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055B2-E154-4735-841D-56A65D1FE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31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9E77C09-3233-FED3-66E9-8B1F9B1D8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71102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90533009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44009905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86020798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25876772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96981826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OSI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TCP/IP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Other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23559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Alligator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L7(</a:t>
                      </a:r>
                      <a:r>
                        <a:rPr lang="ko-KR" altLang="en-US" dirty="0"/>
                        <a:t>예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방화벽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FTP, SSH, DNS …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1479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86256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Steve’s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88586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Touch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L4(</a:t>
                      </a:r>
                      <a:r>
                        <a:rPr lang="ko-KR" altLang="en-US" dirty="0"/>
                        <a:t>예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공유기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UDP, ICMP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15034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L3(</a:t>
                      </a:r>
                      <a:r>
                        <a:rPr lang="ko-KR" altLang="en-US" dirty="0"/>
                        <a:t>예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라우터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IPv6, ARP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85749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L2(</a:t>
                      </a:r>
                      <a:r>
                        <a:rPr lang="ko-KR" altLang="en-US" dirty="0"/>
                        <a:t>예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스위치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Ethernet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58615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Please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158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207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60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진웅 이</dc:creator>
  <cp:lastModifiedBy>진웅 이</cp:lastModifiedBy>
  <cp:revision>4</cp:revision>
  <dcterms:created xsi:type="dcterms:W3CDTF">2024-07-25T07:19:40Z</dcterms:created>
  <dcterms:modified xsi:type="dcterms:W3CDTF">2024-07-31T13:10:52Z</dcterms:modified>
</cp:coreProperties>
</file>