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sldIdLst>
    <p:sldId id="25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66"/>
    <a:srgbClr val="CCECFF"/>
    <a:srgbClr val="CCCCFF"/>
    <a:srgbClr val="FFFFFF"/>
    <a:srgbClr val="B2B2B2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74" autoAdjust="0"/>
  </p:normalViewPr>
  <p:slideViewPr>
    <p:cSldViewPr>
      <p:cViewPr varScale="1">
        <p:scale>
          <a:sx n="73" d="100"/>
          <a:sy n="73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85FC46-0879-4744-B1C3-B6B12B6E4EC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0" y="857250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6524625"/>
            <a:ext cx="6659563" cy="333375"/>
          </a:xfrm>
          <a:prstGeom prst="rect">
            <a:avLst/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 noChangeArrowheads="1"/>
          </p:cNvSpPr>
          <p:nvPr userDrawn="1"/>
        </p:nvSpPr>
        <p:spPr bwMode="auto">
          <a:xfrm>
            <a:off x="6443663" y="6524625"/>
            <a:ext cx="503237" cy="333375"/>
          </a:xfrm>
          <a:prstGeom prst="parallelogram">
            <a:avLst>
              <a:gd name="adj" fmla="val 37738"/>
            </a:avLst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 userDrawn="1"/>
        </p:nvSpPr>
        <p:spPr bwMode="auto">
          <a:xfrm>
            <a:off x="6877050" y="6524625"/>
            <a:ext cx="503238" cy="333375"/>
          </a:xfrm>
          <a:prstGeom prst="parallelogram">
            <a:avLst>
              <a:gd name="adj" fmla="val 37738"/>
            </a:avLst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7235825" y="6524625"/>
            <a:ext cx="1908175" cy="333375"/>
          </a:xfrm>
          <a:prstGeom prst="rect">
            <a:avLst/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4"/>
          <p:cNvSpPr txBox="1">
            <a:spLocks noChangeArrowheads="1"/>
          </p:cNvSpPr>
          <p:nvPr userDrawn="1"/>
        </p:nvSpPr>
        <p:spPr bwMode="auto">
          <a:xfrm>
            <a:off x="3132138" y="6553200"/>
            <a:ext cx="3671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i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激 情 成 就 梦 想    信 息 引 领 未 来</a:t>
            </a:r>
            <a:endParaRPr lang="zh-CN" altLang="en-US" sz="1400" i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" name="Picture 14" descr="gotop辅助图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567488"/>
            <a:ext cx="6143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2F28F3-34F1-466A-8F98-B76DBF0C9F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432AACA-6466-4820-A7CE-CB5AFA286E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4784E25-4FA2-422F-BA13-1A2FBF882D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75" cy="5111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759815-E238-416D-B773-D02295B875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D85BBE-7032-4CE2-8F6A-F07E29748DB5}" type="datetime1">
              <a:rPr lang="en-US" altLang="zh-CN"/>
            </a:fld>
            <a:endParaRPr lang="en-US" altLang="zh-CN"/>
          </a:p>
        </p:txBody>
      </p:sp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857250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0" y="6524625"/>
            <a:ext cx="6659563" cy="333375"/>
          </a:xfrm>
          <a:prstGeom prst="rect">
            <a:avLst/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 userDrawn="1"/>
        </p:nvSpPr>
        <p:spPr bwMode="auto">
          <a:xfrm>
            <a:off x="6443663" y="6524625"/>
            <a:ext cx="503237" cy="333375"/>
          </a:xfrm>
          <a:prstGeom prst="parallelogram">
            <a:avLst>
              <a:gd name="adj" fmla="val 37738"/>
            </a:avLst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 userDrawn="1"/>
        </p:nvSpPr>
        <p:spPr bwMode="auto">
          <a:xfrm>
            <a:off x="6877050" y="6524625"/>
            <a:ext cx="503238" cy="333375"/>
          </a:xfrm>
          <a:prstGeom prst="parallelogram">
            <a:avLst>
              <a:gd name="adj" fmla="val 37738"/>
            </a:avLst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7235825" y="6524625"/>
            <a:ext cx="1908175" cy="333375"/>
          </a:xfrm>
          <a:prstGeom prst="rect">
            <a:avLst/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4"/>
          <p:cNvSpPr txBox="1">
            <a:spLocks noChangeArrowheads="1"/>
          </p:cNvSpPr>
          <p:nvPr userDrawn="1"/>
        </p:nvSpPr>
        <p:spPr bwMode="auto">
          <a:xfrm>
            <a:off x="3132138" y="6553200"/>
            <a:ext cx="3671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i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激 情 成 就 梦 想    信 息 引 领 未 来</a:t>
            </a:r>
            <a:endParaRPr lang="zh-CN" altLang="en-US" sz="1400" i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" name="Picture 14" descr="gotop辅助图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567488"/>
            <a:ext cx="6143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208834"/>
            <a:ext cx="7200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182688"/>
            <a:ext cx="8713788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15313" y="6421438"/>
            <a:ext cx="419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F62DF241-47AC-48B8-BDE4-2FCBBBA42063}" type="slidenum">
              <a:rPr lang="en-US" altLang="zh-CN"/>
            </a:fld>
            <a:endParaRPr lang="en-US" altLang="zh-CN"/>
          </a:p>
        </p:txBody>
      </p:sp>
      <p:sp>
        <p:nvSpPr>
          <p:cNvPr id="7" name="Line 20"/>
          <p:cNvSpPr>
            <a:spLocks noChangeShapeType="1"/>
          </p:cNvSpPr>
          <p:nvPr userDrawn="1"/>
        </p:nvSpPr>
        <p:spPr bwMode="auto">
          <a:xfrm>
            <a:off x="0" y="857250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0" y="6524625"/>
            <a:ext cx="6659563" cy="333375"/>
          </a:xfrm>
          <a:prstGeom prst="rect">
            <a:avLst/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7"/>
          <p:cNvSpPr>
            <a:spLocks noChangeArrowheads="1"/>
          </p:cNvSpPr>
          <p:nvPr userDrawn="1"/>
        </p:nvSpPr>
        <p:spPr bwMode="auto">
          <a:xfrm>
            <a:off x="6443663" y="6524625"/>
            <a:ext cx="503237" cy="333375"/>
          </a:xfrm>
          <a:prstGeom prst="parallelogram">
            <a:avLst>
              <a:gd name="adj" fmla="val 37738"/>
            </a:avLst>
          </a:prstGeom>
          <a:solidFill>
            <a:srgbClr val="275C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8"/>
          <p:cNvSpPr>
            <a:spLocks noChangeArrowheads="1"/>
          </p:cNvSpPr>
          <p:nvPr userDrawn="1"/>
        </p:nvSpPr>
        <p:spPr bwMode="auto">
          <a:xfrm>
            <a:off x="6877050" y="6524625"/>
            <a:ext cx="503238" cy="333375"/>
          </a:xfrm>
          <a:prstGeom prst="parallelogram">
            <a:avLst>
              <a:gd name="adj" fmla="val 37738"/>
            </a:avLst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9"/>
          <p:cNvSpPr>
            <a:spLocks noChangeArrowheads="1"/>
          </p:cNvSpPr>
          <p:nvPr userDrawn="1"/>
        </p:nvSpPr>
        <p:spPr bwMode="auto">
          <a:xfrm>
            <a:off x="7235825" y="6524625"/>
            <a:ext cx="1908175" cy="333375"/>
          </a:xfrm>
          <a:prstGeom prst="rect">
            <a:avLst/>
          </a:prstGeom>
          <a:solidFill>
            <a:srgbClr val="38B0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 userDrawn="1"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rgbClr val="275C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3132138" y="6553200"/>
            <a:ext cx="3671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i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激 情 成 就 梦 想    信 息 引 领 未 来</a:t>
            </a:r>
            <a:endParaRPr lang="zh-CN" altLang="en-US" sz="1400" i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6" name="Picture 14" descr="gotop辅助图形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567488"/>
            <a:ext cx="6143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OP-ORG-PCM-TP-10PPT模板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产品开发部模板-正文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3_Office 主题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GOTOP-ORG-PCM-TP-10PPT模板</Template>
  <TotalTime>0</TotalTime>
  <Words>0</Words>
  <Application>WPS 演示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黑体</vt:lpstr>
      <vt:lpstr>微软雅黑</vt:lpstr>
      <vt:lpstr>Times New Roman</vt:lpstr>
      <vt:lpstr>Tahoma</vt:lpstr>
      <vt:lpstr>GOTOP-ORG-PCM-TP-10PPT模板</vt:lpstr>
      <vt:lpstr>产品开发部模板-正文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gaomh</dc:creator>
  <cp:lastModifiedBy>xyr-2</cp:lastModifiedBy>
  <cp:revision>29</cp:revision>
  <cp:lastPrinted>2113-01-01T00:00:00Z</cp:lastPrinted>
  <dcterms:created xsi:type="dcterms:W3CDTF">2021-02-06T14:03:00Z</dcterms:created>
  <dcterms:modified xsi:type="dcterms:W3CDTF">2022-10-19T02:15:06Z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2052-11.1.0.12598</vt:lpwstr>
  </property>
  <property fmtid="{D5CDD505-2E9C-101B-9397-08002B2CF9AE}" pid="4" name="ICV">
    <vt:lpwstr>65B55E6BCB134C2C9B44151AD4FAE743</vt:lpwstr>
  </property>
</Properties>
</file>