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Converted Bookings in Total Prebookings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Bookings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Bookings by User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Bookings By Company &amp; User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Bookings Per Lane By User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CBM By Lane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3a10d07-4ef6-4f3f-b3aa-7998b5b8b67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44f74b6ecc84583" /><Relationship Type="http://schemas.openxmlformats.org/officeDocument/2006/relationships/slideLayout" Target="/ppt/slideLayouts/slideLayout8.xml" Id="R122fdefcb8984e32" /><Relationship Type="http://schemas.openxmlformats.org/officeDocument/2006/relationships/hyperlink" Target="https://app.powerbi.com/groups/me/reports/73a10d07-4ef6-4f3f-b3aa-7998b5b8b67d/?pbi_source=PowerPoint" TargetMode="External" Id="RelId0" /><Relationship Type="http://schemas.openxmlformats.org/officeDocument/2006/relationships/image" Target="/ppt/media/image4.png" Id="imgId3171927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2f7041dc0dd5425d" /><Relationship Type="http://schemas.openxmlformats.org/officeDocument/2006/relationships/slideLayout" Target="/ppt/slideLayouts/slideLayout8.xml" Id="R6e171f519fea46cf" /><Relationship Type="http://schemas.openxmlformats.org/officeDocument/2006/relationships/hyperlink" Target="https://app.powerbi.com/groups/me/reports/73a10d07-4ef6-4f3f-b3aa-7998b5b8b67d/?pbi_source=PowerPoint" TargetMode="External" Id="RelId1" /><Relationship Type="http://schemas.openxmlformats.org/officeDocument/2006/relationships/image" Target="/ppt/media/image5.png" Id="imgId3171927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2286d9e373b94416" /><Relationship Type="http://schemas.openxmlformats.org/officeDocument/2006/relationships/slideLayout" Target="/ppt/slideLayouts/slideLayout8.xml" Id="R2edbb5fd0b004474" /><Relationship Type="http://schemas.openxmlformats.org/officeDocument/2006/relationships/hyperlink" Target="https://app.powerbi.com/groups/me/reports/73a10d07-4ef6-4f3f-b3aa-7998b5b8b67d/?pbi_source=PowerPoint" TargetMode="External" Id="RelId2" /><Relationship Type="http://schemas.openxmlformats.org/officeDocument/2006/relationships/image" Target="/ppt/media/image6.png" Id="imgId3171927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DS4 - Product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25-09-2023 14:42:58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15-09-2023 05:33:12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nverted Bookings in Total Prebookings ,slicer ,slicer ,cardVisual ,Bookings ,cardVisual ,cardVisual ,Bookings by Us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71927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Bookings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ookings By Company &amp; User ,areaChart ,Total Bookings Per Lane By User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71927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Bookings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card ,Total CBM By Lane ,tableEx ,slicer ,slicer ,slicer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71927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Cargo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