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7" r:id="rId5"/>
    <p:sldId id="259" r:id="rId6"/>
    <p:sldId id="271" r:id="rId7"/>
    <p:sldId id="273" r:id="rId8"/>
    <p:sldId id="274" r:id="rId9"/>
    <p:sldId id="261" r:id="rId10"/>
    <p:sldId id="270" r:id="rId11"/>
    <p:sldId id="265" r:id="rId12"/>
    <p:sldId id="266" r:id="rId13"/>
    <p:sldId id="267" r:id="rId14"/>
    <p:sldId id="269" r:id="rId15"/>
    <p:sldId id="26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7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9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5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6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24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EC29-F284-424B-A243-BA4AB78DB08C}" type="datetimeFigureOut">
              <a:rPr lang="en-GB" smtClean="0"/>
              <a:t>21/09/2019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90E1-5C79-494E-A58D-C907C51F5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5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857" y="2480899"/>
            <a:ext cx="10450286" cy="906734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RECOGNITION</a:t>
            </a:r>
            <a:endParaRPr lang="en-GB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1429" y="4455478"/>
            <a:ext cx="4789714" cy="1655762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Uvan Sankar. K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42187078"/>
              </p:ext>
            </p:extLst>
          </p:nvPr>
        </p:nvGraphicFramePr>
        <p:xfrm>
          <a:off x="435430" y="2220684"/>
          <a:ext cx="11521440" cy="3727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70">
                  <a:extLst>
                    <a:ext uri="{9D8B030D-6E8A-4147-A177-3AD203B41FA5}">
                      <a16:colId xmlns:a16="http://schemas.microsoft.com/office/drawing/2014/main" val="958881107"/>
                    </a:ext>
                  </a:extLst>
                </a:gridCol>
                <a:gridCol w="4988505">
                  <a:extLst>
                    <a:ext uri="{9D8B030D-6E8A-4147-A177-3AD203B41FA5}">
                      <a16:colId xmlns:a16="http://schemas.microsoft.com/office/drawing/2014/main" val="2903723207"/>
                    </a:ext>
                  </a:extLst>
                </a:gridCol>
                <a:gridCol w="5081465">
                  <a:extLst>
                    <a:ext uri="{9D8B030D-6E8A-4147-A177-3AD203B41FA5}">
                      <a16:colId xmlns:a16="http://schemas.microsoft.com/office/drawing/2014/main" val="1703218325"/>
                    </a:ext>
                  </a:extLst>
                </a:gridCol>
              </a:tblGrid>
              <a:tr h="74545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S.NO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CONTENTS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REQUIREMENTS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23743"/>
                  </a:ext>
                </a:extLst>
              </a:tr>
              <a:tr h="74545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OPERATING</a:t>
                      </a:r>
                      <a:r>
                        <a:rPr lang="en-GB" baseline="0" dirty="0" smtClean="0"/>
                        <a:t> SYSTEM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Windows 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00392"/>
                  </a:ext>
                </a:extLst>
              </a:tr>
              <a:tr h="74545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FRONT-END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/>
                        <a:t>Python 3.6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86828"/>
                  </a:ext>
                </a:extLst>
              </a:tr>
              <a:tr h="74545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BACK</a:t>
                      </a:r>
                      <a:r>
                        <a:rPr lang="en-GB" baseline="0" dirty="0" smtClean="0"/>
                        <a:t> –END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Microsoft 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40601"/>
                  </a:ext>
                </a:extLst>
              </a:tr>
              <a:tr h="745454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TENSORFLOW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VERSION</a:t>
                      </a:r>
                      <a:r>
                        <a:rPr lang="en-GB" baseline="0" dirty="0" smtClean="0"/>
                        <a:t> 1.13 or Higher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5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3" y="0"/>
            <a:ext cx="10515600" cy="783771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r="701"/>
          <a:stretch/>
        </p:blipFill>
        <p:spPr>
          <a:xfrm>
            <a:off x="2037807" y="653143"/>
            <a:ext cx="7881256" cy="6204858"/>
          </a:xfrm>
        </p:spPr>
      </p:pic>
    </p:spTree>
    <p:extLst>
      <p:ext uri="{BB962C8B-B14F-4D97-AF65-F5344CB8AC3E}">
        <p14:creationId xmlns:p14="http://schemas.microsoft.com/office/powerpoint/2010/main" val="921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2" y="116886"/>
            <a:ext cx="10515600" cy="849766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7" y="836023"/>
            <a:ext cx="9214250" cy="5912335"/>
          </a:xfrm>
        </p:spPr>
      </p:pic>
    </p:spTree>
    <p:extLst>
      <p:ext uri="{BB962C8B-B14F-4D97-AF65-F5344CB8AC3E}">
        <p14:creationId xmlns:p14="http://schemas.microsoft.com/office/powerpoint/2010/main" val="2342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73" y="2751909"/>
            <a:ext cx="6580854" cy="1850865"/>
          </a:xfrm>
        </p:spPr>
      </p:pic>
    </p:spTree>
    <p:extLst>
      <p:ext uri="{BB962C8B-B14F-4D97-AF65-F5344CB8AC3E}">
        <p14:creationId xmlns:p14="http://schemas.microsoft.com/office/powerpoint/2010/main" val="3654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0" y="1837509"/>
            <a:ext cx="11546059" cy="3962400"/>
          </a:xfrm>
        </p:spPr>
      </p:pic>
    </p:spTree>
    <p:extLst>
      <p:ext uri="{BB962C8B-B14F-4D97-AF65-F5344CB8AC3E}">
        <p14:creationId xmlns:p14="http://schemas.microsoft.com/office/powerpoint/2010/main" val="18758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0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SAVED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6" y="1101210"/>
            <a:ext cx="10379885" cy="5560847"/>
          </a:xfrm>
        </p:spPr>
      </p:pic>
    </p:spTree>
    <p:extLst>
      <p:ext uri="{BB962C8B-B14F-4D97-AF65-F5344CB8AC3E}">
        <p14:creationId xmlns:p14="http://schemas.microsoft.com/office/powerpoint/2010/main" val="212096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2638058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64484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titled Number Plate Recognition is a software for detecting a number plate from an image, recognizes the characters in the image and saves the characters in a csv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“Number Plate Recognition”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developed using Python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Library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uses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TensorFlow’s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the number plate from an image, segment the characters, predict the characters in the number plate using a machine learning model and save the numbers in the number plate in a csv file with date and time.</a:t>
            </a:r>
          </a:p>
          <a:p>
            <a:pPr algn="just">
              <a:lnSpc>
                <a:spcPct val="150000"/>
              </a:lnSpc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9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428206"/>
            <a:ext cx="10927080" cy="51815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machine learning technique that teaches computers to do what comes naturally to humans: learn by example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key technology behind driverless cars,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text translation, face recognition.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models can achieve state-of-the-art accuracy, sometimes exceeding human-level performance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nerve cells (neurons) that make up the human brain, neural networks comprise layers (neurons) that are connected in adjacent layers to each other.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3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spc="-14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registration</a:t>
            </a:r>
            <a:r>
              <a:rPr lang="en-US" altLang="zh-CN" sz="2400" spc="8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number is </a:t>
            </a:r>
            <a:r>
              <a:rPr lang="en-US" altLang="zh-CN" sz="2400" spc="5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numeric</a:t>
            </a:r>
            <a:r>
              <a:rPr lang="en-US" altLang="zh-CN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 an</a:t>
            </a:r>
            <a:r>
              <a:rPr lang="en-US" altLang="zh-CN" sz="2400" spc="-12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alphanumeric</a:t>
            </a:r>
            <a:r>
              <a:rPr lang="en-US" altLang="zh-CN" sz="2400" spc="34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code</a:t>
            </a:r>
            <a:r>
              <a:rPr lang="en-US" altLang="zh-CN" sz="2400" spc="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that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uniquely</a:t>
            </a:r>
            <a:r>
              <a:rPr lang="en-US" altLang="zh-CN" sz="2400" spc="66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identifies</a:t>
            </a:r>
            <a:r>
              <a:rPr lang="en-US" altLang="zh-CN" sz="2400" spc="1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spc="-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vehicle</a:t>
            </a:r>
            <a:r>
              <a:rPr lang="en-US" altLang="zh-CN" sz="2400" spc="1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within</a:t>
            </a:r>
            <a:r>
              <a:rPr lang="en-US" altLang="zh-CN" sz="2400" spc="24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spc="-7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issuing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region</a:t>
            </a:r>
            <a:r>
              <a:rPr lang="en-US" altLang="zh-CN" sz="2400" spc="-28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’s</a:t>
            </a:r>
            <a:r>
              <a:rPr lang="en-US" altLang="zh-CN" sz="2400" spc="26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database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Number Plate Recognition is a system that uses Machine Learning, Computer Vision and Optical Character Recognition to identify vehicle’s number plates.</a:t>
            </a:r>
          </a:p>
          <a:p>
            <a:pPr algn="just">
              <a:lnSpc>
                <a:spcPct val="15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plate of the vehicle is detected using Machine Learning and Computer Vision.</a:t>
            </a:r>
          </a:p>
          <a:p>
            <a:pPr algn="just">
              <a:lnSpc>
                <a:spcPct val="15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vehicle plate’s number is then identified using Optical Character Recognition and saved in the database.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spc="-12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Automatic</a:t>
            </a:r>
            <a:r>
              <a:rPr lang="en-US" altLang="zh-CN" sz="2400" spc="-1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Number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Plate</a:t>
            </a:r>
            <a:r>
              <a:rPr lang="en-US" altLang="zh-CN" sz="2400" spc="8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Recognition</a:t>
            </a:r>
            <a:r>
              <a:rPr lang="en-US" altLang="zh-CN" sz="2400" spc="13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system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designed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help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recognition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number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plates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of</a:t>
            </a:r>
            <a:r>
              <a:rPr lang="en-US" altLang="zh-CN" sz="2400" spc="584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vehicles.</a:t>
            </a:r>
            <a:endParaRPr lang="en-US" altLang="zh-CN" sz="2400" dirty="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This</a:t>
            </a:r>
            <a:r>
              <a:rPr lang="en-US" altLang="zh-CN" sz="2400" spc="-15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system</a:t>
            </a:r>
            <a:r>
              <a:rPr lang="en-US" altLang="zh-CN" sz="2400" spc="-7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helps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3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spc="-9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functions</a:t>
            </a:r>
            <a:r>
              <a:rPr lang="en-US" altLang="zh-CN" sz="2400" spc="-8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like</a:t>
            </a:r>
            <a:r>
              <a:rPr lang="en-US" altLang="zh-CN" sz="2400" spc="-1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detection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number</a:t>
            </a:r>
            <a:r>
              <a:rPr lang="en-US" altLang="zh-CN" sz="2400" spc="-9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plates</a:t>
            </a:r>
            <a:r>
              <a:rPr lang="en-US" altLang="zh-CN" sz="2400" spc="8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of</a:t>
            </a:r>
            <a:r>
              <a:rPr lang="en-US" altLang="zh-CN" sz="2400" spc="-6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vehicles,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processing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them</a:t>
            </a:r>
            <a:r>
              <a:rPr lang="en-US" altLang="zh-CN" sz="2400" spc="-13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and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using</a:t>
            </a:r>
            <a:r>
              <a:rPr lang="en-US" altLang="zh-CN" sz="2400" spc="-1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processed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data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further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processing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like</a:t>
            </a:r>
            <a:r>
              <a:rPr lang="en-US" altLang="zh-CN" sz="2400" spc="584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storing,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allowing</a:t>
            </a:r>
            <a:r>
              <a:rPr lang="en-US" altLang="zh-CN" sz="2400" spc="9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vehicles</a:t>
            </a:r>
            <a:r>
              <a:rPr lang="en-US" altLang="zh-CN" sz="2400" spc="-1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pass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or</a:t>
            </a:r>
            <a:r>
              <a:rPr lang="en-US" altLang="zh-CN" sz="2400" spc="7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to</a:t>
            </a:r>
            <a:r>
              <a:rPr lang="en-US" altLang="zh-CN" sz="2400" spc="-8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-2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reject</a:t>
            </a:r>
            <a:r>
              <a:rPr lang="en-US" altLang="zh-CN" sz="2400" spc="16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en-US" altLang="zh-CN" sz="2400" spc="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vehicle.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Can be used in Parking Systems, Electronic Toll Collection Systems.</a:t>
            </a:r>
            <a:endParaRPr lang="en-US" altLang="zh-CN" sz="2400" dirty="0" smtClean="0"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0"/>
            <a:ext cx="10515600" cy="784406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784406"/>
            <a:ext cx="6365240" cy="49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Image Labelling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91" y="1301096"/>
            <a:ext cx="8625052" cy="55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35640" cy="503523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with the labelled images as the data using Transfer Learning.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done in a virtual environment for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GPU.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requires a GPU to train the model and the training phase can take up to 2 hours or more depending upon the CPU and GPU configurations.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testing phase, the trained model is loaded and the prediction starts.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plate is detected first and then using OCR, the characters are recognized and then saved in Excel.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26085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96194554"/>
              </p:ext>
            </p:extLst>
          </p:nvPr>
        </p:nvGraphicFramePr>
        <p:xfrm>
          <a:off x="339634" y="2151015"/>
          <a:ext cx="11521441" cy="391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71">
                  <a:extLst>
                    <a:ext uri="{9D8B030D-6E8A-4147-A177-3AD203B41FA5}">
                      <a16:colId xmlns:a16="http://schemas.microsoft.com/office/drawing/2014/main" val="958881107"/>
                    </a:ext>
                  </a:extLst>
                </a:gridCol>
                <a:gridCol w="4988505">
                  <a:extLst>
                    <a:ext uri="{9D8B030D-6E8A-4147-A177-3AD203B41FA5}">
                      <a16:colId xmlns:a16="http://schemas.microsoft.com/office/drawing/2014/main" val="2903723207"/>
                    </a:ext>
                  </a:extLst>
                </a:gridCol>
                <a:gridCol w="5081465">
                  <a:extLst>
                    <a:ext uri="{9D8B030D-6E8A-4147-A177-3AD203B41FA5}">
                      <a16:colId xmlns:a16="http://schemas.microsoft.com/office/drawing/2014/main" val="1703218325"/>
                    </a:ext>
                  </a:extLst>
                </a:gridCol>
              </a:tblGrid>
              <a:tr h="7820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S.NO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CONTENTS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REQUIREMENTS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23743"/>
                  </a:ext>
                </a:extLst>
              </a:tr>
              <a:tr h="7820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PROCESSOR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Intel i5 or i7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00392"/>
                  </a:ext>
                </a:extLst>
              </a:tr>
              <a:tr h="7820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4GB  or Higher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86828"/>
                  </a:ext>
                </a:extLst>
              </a:tr>
              <a:tr h="7820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GPU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Nvidia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GeForce GTX 940MX or</a:t>
                      </a:r>
                      <a:r>
                        <a:rPr lang="en-GB" baseline="0" dirty="0" smtClean="0"/>
                        <a:t> Higher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40601"/>
                  </a:ext>
                </a:extLst>
              </a:tr>
              <a:tr h="7820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HARD DISK CAPACITY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300</a:t>
                      </a:r>
                      <a:r>
                        <a:rPr lang="en-GB" baseline="0" dirty="0" smtClean="0"/>
                        <a:t>GB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5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7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520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NUMBER PLATE RECOGNITION</vt:lpstr>
      <vt:lpstr>ABSTRACT</vt:lpstr>
      <vt:lpstr>DEEP LEARNING</vt:lpstr>
      <vt:lpstr>INTRODUCTION</vt:lpstr>
      <vt:lpstr>PROBLEM DESCRIPTION</vt:lpstr>
      <vt:lpstr>PHASES</vt:lpstr>
      <vt:lpstr>PHASES</vt:lpstr>
      <vt:lpstr>PHASES</vt:lpstr>
      <vt:lpstr>HARDWARE SPECIFICATIONS</vt:lpstr>
      <vt:lpstr>SOFTWARE SPECIFICATIONS</vt:lpstr>
      <vt:lpstr>SYSTEM FLOW DIAGRAM</vt:lpstr>
      <vt:lpstr>OUTPUT</vt:lpstr>
      <vt:lpstr>OUTPUT</vt:lpstr>
      <vt:lpstr>OUTPUT</vt:lpstr>
      <vt:lpstr>DATA SAVED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PLATE RECOGNITION</dc:title>
  <dc:creator>Uvan Sankar K</dc:creator>
  <cp:lastModifiedBy>Uvan Sankar K</cp:lastModifiedBy>
  <cp:revision>71</cp:revision>
  <dcterms:created xsi:type="dcterms:W3CDTF">2019-08-03T16:14:47Z</dcterms:created>
  <dcterms:modified xsi:type="dcterms:W3CDTF">2019-09-21T15:13:15Z</dcterms:modified>
</cp:coreProperties>
</file>