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1:48:13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24575,'156'114'0,"247"194"0,168 168 0,78 98-9830,-10 33 8340,-52 7-665,-79-15 2155,-82-48-396,-81-60 396,-85-71-411,-72-60 411,-54-67 0,-44-69 0,-30-68 0,-23-51 0,-19-39 3069,-12-30-47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1:48:15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4403 24575,'100'-136'0,"132"-167"0,108-133-1638,63-73-5315,221-262 4662,-49 60 2425,-523 647 121,222-285-68,-35-10 262,-201 291 1649,-2-1 0,25-75-1,-57 136-1872,-2 0-1,1 0 0,-1 0 1,0 0-1,-1-1 0,0 1 1,0-1-1,-1 1 1,-1-16-1,0 19-146,0 0-1,-1 0 1,0 0 0,0 0-1,0 0 1,0 0 0,-1 1-1,0-1 1,0 1 0,0-1-1,0 1 1,-1 0 0,0 1-1,1-1 1,-1 0 0,-7-3-1,-164-101-77,46 32 0,110 64 0,0 2 0,-1 0 0,0 1 0,-1 0 0,0 2 0,0 1 0,-39-7 0,38 8 0,-41-14 0,8 2 0,52 16 0,-17-4 0,28 15 0,29 19 0,203 141 0,232 170-1130,188 143-3393,686 546 533,-24 56-27,-931-737 3377,-115-85-48,2 34 2712,-262-277-1703,-12-15-32,1 0 0,0 0 0,-1 1 0,0-1 0,-1 1 0,1 0 0,-1 0 0,0 1 0,0-1 0,-1 1 0,2 8-1,-8-1 697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1:48:1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2173 1896 24575,'4'-6'0,"0"1"0,0-1 0,0 1 0,1 0 0,0 0 0,0 1 0,7-6 0,12-11 0,-2-2 0,-1 0 0,-1-2 0,-1 0 0,-1-1 0,-1-1 0,-2 0 0,0-1 0,-2-1 0,-2 0 0,0-1 0,-2 0 0,-1-1 0,-2 0 0,0 0 0,0-33 0,-5-8 0,-3 1 0,-3-1 0,-3 1 0,-3 0 0,-4 0 0,-2 1 0,-3 1 0,-4 2 0,-2 0 0,-3 1 0,-56-91 0,65 125 0,0 2 0,-2 1 0,-1 1 0,-1 0 0,-1 2 0,-2 1 0,0 1 0,-2 1 0,0 2 0,-1 1 0,-2 1 0,0 2 0,0 1 0,-2 1 0,-46-13 0,27 15-80,1 2-1,-1 2 1,-1 3-1,1 2 1,-1 2-1,0 3 1,0 2-1,1 2 1,-1 3-1,2 2 0,-1 2 1,1 3-1,1 2 1,1 2-1,1 2 1,-62 36-1,48-19 85,1 2 0,2 4-1,2 1 1,2 3 0,2 3-1,3 2 1,2 2 0,-54 78 0,74-90-36,1 2 0,3 1 0,1 0 1,3 2-1,1 1 0,3 1 0,2 0 1,2 1-1,3 0 0,1 1 1,3 0-1,1 80 0,11-47-244,3 1 0,5-2-1,3 0 1,3-1 0,4 0-1,41 92 1,-15-62 286,5-3-1,4-2 1,129 175 0,-119-195 1,3-3 0,4-3 1,114 94-1,-129-126-163,2-3-1,2-3 0,2-3 0,1-3 1,114 45-1,-141-67 131,0-3 0,0-1 0,2-2 1,-1-2-1,1-1 0,0-3 0,0-1 0,1-3 0,-1-1 0,0-2 1,0-2-1,0-2 0,0-2 0,62-21 0,-64 14 379,-1-1 1,-1-2-1,0-1 0,-2-2 0,0-2 0,-2-1 0,-1-2 0,-1-2 1,-1 0-1,-1-3 0,-2 0 0,31-46 0,0 2-1523,-53 63-5660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1:48:1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2024 1722 24575,'273'-231'0,"5"-4"0,-21-17 0,-231 223 0,-1 0 0,-2-2 0,-1-1 0,24-46 0,-38 62 0,-1 0 0,-1-1 0,0 1 0,-1-1 0,-1-1 0,0 1 0,-2-1 0,0 0 0,-1 1 0,0-1 0,-4-30 0,0 26-2,-2-1 0,0 1-1,-1 0 1,-1 0-1,-1 1 1,-2 0 0,0 0-1,0 1 1,-26-35 0,18 33 9,-1 0 0,0 2 1,-2 0-1,0 1 0,-2 1 1,0 1-1,-31-17 0,7 10-55,-1 2-1,-1 2 1,-1 2-1,-1 2 1,0 3-1,-1 2 1,0 2-1,-75-3 1,25 9-326,-1 5 0,1 5 1,0 4-1,1 4 0,0 5 1,-190 63-1,193-47 86,1 5 0,1 4 1,3 4-1,2 3 0,3 5 1,-148 124-1,182-132 184,2 2-1,2 3 1,3 2-1,2 2 1,2 2-1,-37 70 1,61-94 48,2 1-1,1 0 1,2 1 0,1 0 0,2 1-1,2 1 1,1-1 0,2 2 0,2-1-1,2 0 1,2 1 0,7 62 0,1-55 56,3 0 0,2 0 0,2-1 0,2-1 0,2 0 0,44 74 0,-19-49 0,3-2 0,3-2 0,69 70 0,-54-70-1,3-2 0,3-4 0,2-3 0,2-3 1,160 86-1,-173-110-77,1-3 1,2-3-1,0-2 1,1-4-1,1-2 1,1-4-1,0-2 1,120 3-1,-130-16 75,1-3-1,-2-2 0,1-3 1,-1-2-1,-1-3 0,55-22 0,2-8 165,191-107-1,-226 107 1286,-2-4 0,82-69 0,-130 96-1412,-9 9-5696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2T11:48:2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10377 4527 24575,'189'106'0,"177"125"0,172 143-1638,149 129-5039,7 18 4886,-296-220 2007,40 21-216,-102-99 0,-289-196 91,1-1 1,1-3-1,62 21 1,-97-39 26,0-1-1,0 0 1,1-2 0,-1 1 0,1-2 0,0 1 0,-1-2-1,1 0 1,0-1 0,-1-1 0,22-4 0,-24 2-90,0-1-1,-1-1 1,0 1 0,1-2 0,-2 1-1,1-2 1,-1 1 0,0-2 0,-1 1 0,0-1-1,0 0 1,-1-1 0,0 0 0,6-11-1,12-21-27,-3 0 0,-1-2 0,-3 0 0,27-88 0,66-370-386,-28-167-1161,-31-141 582,-58-1330-2239,-160 1 1908,134 1867 2157,24 217-730,4 22 420,-1 0-1,-2 1 1,-1-1-1,-13-35 1,20 67-489,-1-1 0,1 1 0,0 0 0,-1-1 0,1 1 0,-1 0 0,1 0 0,-1-1 0,0 1 0,1 0 0,-1 0 1,0 0-1,0 0 0,0 0 0,0 0 0,0 0 0,0 0 0,0 0 0,0 1 0,0-1 0,0 0 0,-1 1 0,-1-2 0,2 3 83,-1 0-1,1 1 1,0-1-1,-1 0 1,1 1-1,0-1 1,0 1-1,0-1 1,0 1-1,0-1 1,0 1-1,1 0 1,-1-1-1,0 1 0,1 0 1,-1-1-1,1 1 1,0 0-1,0 0 1,0 2-1,-5 27 122,2-1 0,2 48 0,21 267-266,53 299-333,45 257-1001,630 3987-5327,-635-4235 6661,-13-147-142,-13-131-422,-15-115 840,-52-196 635,4-1-1,40 78 0,-13-55 3264,-51-86-4096,0 0 1,1 0-1,-1 0 1,0 1-1,0-1 0,0 0 1,0 0-1,1 1 1,-1-1-1,0 0 1,0 0-1,0 1 0,0-1 1,0 0-1,0 0 1,0 1-1,0-1 1,0 0-1,0 1 1,0-1-1,0 0 0,0 0 1,0 1-1,0-1 1,0 0-1,0 0 1,0 1-1,0-1 1,0 0-1,0 1 0,-1-1 1,1 0-1,0 0 1,0 1-1,0-1 1,0 0-1,-1 0 1,1 0-1,0 1 0,0-1 1,0 0-1,-1 0 1,1 0-1,0 0 1,0 1-1,-1-1 0,1 0 1,-1 0-1,-45 7 1349,-124 16 434,-249 35-1395,-303 46-1550,-306 40-3250,-221 29 2494,-156 20-1184,-892 143 685,12 92 549,803-62 438,126 31 1014,209-11 338,240-44 0,226-51 0,205-55 209,178-62 626,137-60 530,136-93 1526,-26 29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11:48:31.5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3231 6770,'-14'123,"-15"321,12 284,24 204,34 89,38-32,25-77,23-88,19-56,8-83,1-96,-6-106,-14-101,-17-88,-17-64,-28-63,-20-55,-20-41,-15-28,-6-22,5-24,32-49,131-158,263-342,227-296,180-289,74-140,31-47,53-61,21-36,-80 105,-90 129,-141 209,-158 238,-141 197,-128 172,-104 139,-84 105,-54 69,-36 49,-25 27,-14 9,-18 1,-59-5,-219 3,-350 55,-279 79,-210 108,-84 84,-33 101,-57 153,-23 160,71 77,150 13,136 24,129 4,165-91,169-120,153-120,128-127,102-127,78-108,51-92,51-68,275-48,473 45,398 98,470 166,317 157,224 138,73 52,-133-46,-371-124,-444-141,-422-131,-355-104,-264-68,-177-42,-104-24,-63-38,-109-100,-188-205,-221-237,-274-278,-194-223,-152-230,-42-151,0-137,51-94,90-42,177 168,239 337,234 372,196 342,168 276,206 286,242 312,224 325,332 490,342 514,158 246,26 35,-88-101,-209-272,-277-371,-280-368,-237-317,-181-244,-130-165,-145-140,-215-185,-310-294,-259-281,-210-262,-241-353,-119-266,73-26,251 223,311 351,303 370,267 321,268 290,250 239,261 235,320 320,361 419,172 254,39 113,-38 40,-114-91,-231-239,-274-298,-255-284,-211-268,-190-324,-196-363,-184-381,-223-475,-252-662,-233-673,54 106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2T11:48:36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7976 13396,'540'426,"-14"14,111 110,1416 1205,-1460-1276,-66-86,-69-87,-64-88,-298-172,141 45,-186-75,0-3,1-2,0-2,0-3,1-1,60-4,-65-5,0-1,0-3,0-2,-1-1,-1-3,81-36,-59 17,-2-3,91-66,-60 29,115-115,-84 57,-5-5,109-160,167-343,-62-41,-42-9,96-199,-295 698,9 5,194-261,-275 414,-5 9,-1 0,-1-2,26-50,-39 66,-1-1,1 1,-2-1,0 1,0-1,0 0,-1 1,-1-1,0 0,0 0,-1 0,0 1,0-1,-1 0,-1 1,-3-11,-4-3,-1 0,-1 0,-1 1,-1 1,-32-39,8 16,-53-48,-128-85,-122-45,-125-33,-106-4,188 112,-5 16,-6 18,-414-63,113 94,-76 73,-135 85,-105 83,-67 84,-63 105,-75 122,485-135,16 32,16 31,18 30,-1037 854,931-572,157-46,141-51,124-77,109-80,93-81,130-278,-22 109,44-153,3 1,2 0,3 0,1 0,10 100,-2-119,1 0,2 0,2-1,1 0,1 0,2-2,1 1,2-2,35 52,-20-43,1-1,1-2,3-1,63 48,183 105,-11-33,90 21,111 0,144-31,-387-111,280 6,-314-38,-1-9,286-45,-251 7,-3-9,396-150,-271 55,607-353,-519 223,600-492,589-769,79-473,23-394,-72-159,-122 44,-1100 1789,517-857,316-391,-127 479,-857 1176,406-356,-524 537,6 7,285-170,-354 248,2 5,3 4,213-65,-236 92,1 5,1 3,171-6,-176 22,0 3,158 28,-159-13,141 50,-158-44,-1 2,-1 3,-1 3,-2 3,88 66,-142-97,0 0,0 1,-1 0,1 0,-1 0,-1 1,1 0,-1 0,0 1,7 15,-8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5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50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5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78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0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4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4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9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50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2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3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7DAD-F1EC-42AE-BAEB-18013BD0A5BA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3E2DB-F8F1-4E91-BA53-7A1A140BBC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FA95-AA3C-BF34-047D-9AAFBF78E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1550D-D131-84F7-3A86-99E238AF8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439064-E200-B268-2B82-CFCF32212520}"/>
              </a:ext>
            </a:extLst>
          </p:cNvPr>
          <p:cNvGrpSpPr/>
          <p:nvPr/>
        </p:nvGrpSpPr>
        <p:grpSpPr>
          <a:xfrm>
            <a:off x="863925" y="-343749"/>
            <a:ext cx="7416000" cy="4663800"/>
            <a:chOff x="863925" y="-343749"/>
            <a:chExt cx="7416000" cy="46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24DDE5-DC60-F7F9-1FF2-65DA5B41173E}"/>
                    </a:ext>
                  </a:extLst>
                </p14:cNvPr>
                <p14:cNvContentPartPr/>
                <p14:nvPr/>
              </p14:nvContentPartPr>
              <p14:xfrm>
                <a:off x="863925" y="984291"/>
                <a:ext cx="1828080" cy="215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24DDE5-DC60-F7F9-1FF2-65DA5B4117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285" y="975651"/>
                  <a:ext cx="1845720" cy="21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84EF21-87B2-E70D-C7CD-518274D76E26}"/>
                    </a:ext>
                  </a:extLst>
                </p14:cNvPr>
                <p14:cNvContentPartPr/>
                <p14:nvPr/>
              </p14:nvContentPartPr>
              <p14:xfrm>
                <a:off x="1898925" y="605211"/>
                <a:ext cx="2649240" cy="158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84EF21-87B2-E70D-C7CD-518274D76E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89925" y="596211"/>
                  <a:ext cx="2666880" cy="16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C048C3-0871-7D60-FA4B-CC772BCC7CE5}"/>
                    </a:ext>
                  </a:extLst>
                </p14:cNvPr>
                <p14:cNvContentPartPr/>
                <p14:nvPr/>
              </p14:nvContentPartPr>
              <p14:xfrm>
                <a:off x="3689205" y="1085811"/>
                <a:ext cx="963360" cy="1257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C048C3-0871-7D60-FA4B-CC772BCC7C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80205" y="1076811"/>
                  <a:ext cx="98100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744832-75D5-31F7-1E6E-9E46A454B74E}"/>
                    </a:ext>
                  </a:extLst>
                </p14:cNvPr>
                <p14:cNvContentPartPr/>
                <p14:nvPr/>
              </p14:nvContentPartPr>
              <p14:xfrm>
                <a:off x="4898445" y="1198851"/>
                <a:ext cx="1087200" cy="108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744832-75D5-31F7-1E6E-9E46A454B7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9805" y="1189851"/>
                  <a:ext cx="110484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00E78C-8068-6DAB-11DE-873821B64F04}"/>
                    </a:ext>
                  </a:extLst>
                </p14:cNvPr>
                <p14:cNvContentPartPr/>
                <p14:nvPr/>
              </p14:nvContentPartPr>
              <p14:xfrm>
                <a:off x="2443965" y="-343749"/>
                <a:ext cx="5835960" cy="466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00E78C-8068-6DAB-11DE-873821B64F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35325" y="-352749"/>
                  <a:ext cx="5853600" cy="46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83B69F-BE65-D4C8-0A6E-6C506B9B90E9}"/>
                  </a:ext>
                </a:extLst>
              </p14:cNvPr>
              <p14:cNvContentPartPr/>
              <p14:nvPr/>
            </p14:nvContentPartPr>
            <p14:xfrm>
              <a:off x="404565" y="-447334"/>
              <a:ext cx="6211800" cy="597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83B69F-BE65-D4C8-0A6E-6C506B9B90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565" y="-555334"/>
                <a:ext cx="6247440" cy="61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C312A2-D21A-39F1-6503-F0D2C8FAB00E}"/>
                  </a:ext>
                </a:extLst>
              </p14:cNvPr>
              <p14:cNvContentPartPr/>
              <p14:nvPr/>
            </p14:nvContentPartPr>
            <p14:xfrm>
              <a:off x="-1373835" y="-3204934"/>
              <a:ext cx="8697960" cy="750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C312A2-D21A-39F1-6503-F0D2C8FAB0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427835" y="-3312934"/>
                <a:ext cx="8805600" cy="77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947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 UDAY RAVJIBHAI</dc:creator>
  <cp:lastModifiedBy>VARA UDAY RAVJIBHAI</cp:lastModifiedBy>
  <cp:revision>6</cp:revision>
  <dcterms:created xsi:type="dcterms:W3CDTF">2022-12-24T17:10:16Z</dcterms:created>
  <dcterms:modified xsi:type="dcterms:W3CDTF">2023-01-12T11:48:41Z</dcterms:modified>
</cp:coreProperties>
</file>