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67" r:id="rId6"/>
    <p:sldId id="259" r:id="rId7"/>
    <p:sldId id="262" r:id="rId8"/>
    <p:sldId id="266" r:id="rId9"/>
    <p:sldId id="260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6A8-5FBD-F3E6-81DF-669033072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FD607-0220-4C68-44C5-AA97EDB18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DAA1-7B84-F2B0-0711-9BE58799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F801-AB8A-8F70-BCF2-531098AA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AAEA-2031-F824-752E-6F6872B2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DDC-CE6D-DCF9-CB4F-6A6E1292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74CE-E69B-3A37-61D6-A4701820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79FD-4051-FA7F-69B1-3AB9FD2B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293E-2D8A-5F15-0046-4D9CE700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775BB-34BA-4E2C-C55C-089FDF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2C50C-E268-D86E-E1A3-94B0325C5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EB550-B27D-2C65-0004-170BFD53D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247A-4E7E-77A7-3AC1-B2D07695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5593-CA47-6D6D-C8D6-07FBA7E7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D171-BFA1-0F0D-6B37-BFF3AA38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712D-C9FE-CFDA-BA4C-BFED127A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7DC8-0BF9-37F7-68BE-7F4EC0BD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52CF-8A73-7E02-E3B4-9A10ECE4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AB18-DC49-AC05-0900-11071922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040E-EF93-A05C-69BF-36EB3531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9574-DC42-7B41-9390-2AB48AF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24BE6-3C11-4345-D5BF-B3425E48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5E48-5F9D-62BD-B9CE-9FEC1330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9F55D-E75C-0BB6-CC10-1577E52B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0DFA-2392-F11B-9E4B-E0F21C5A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6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CD0B-5D0B-E982-487F-97DBD4AC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2031-1FA3-B602-0570-F8C7313DE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E95E6-F6AF-9D69-5B9E-D0AA1965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F77A9-B5D8-A00D-321F-0FD1F9AA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0DEBA-700B-B4E0-0CDB-82CF810C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4DD29-DD44-93FB-BF23-D4C57211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F099-833E-4C13-4A3D-13C13F2C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DAF1-34F8-B97D-0FC3-E60837DB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D229-BAE0-FE7E-2E6A-B92D5DFA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B1B45-7BAC-4739-58DE-649E9CB0D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E187E-ED43-4507-82F4-C821BB3F6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0E53A-7858-F92B-960E-02239ACD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666C9-A377-855E-1D61-D29FF6E1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865ED-F3A2-0885-19F0-98C758BE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CF28-F716-261A-19CD-F44397C5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2C218-121F-AC6A-33B2-621261D7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734B4-8BA8-5721-D9A7-FBE5E134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7130C-CE1F-20AF-5D93-5BA4B7E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DE8CD-21E0-F054-21F2-C559E469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5E4AE-74B9-500E-6979-C1457D3D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9081-5797-5B8A-D638-831EEEE2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2F4-BF4C-2645-9F05-0F8D352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72FB3-4860-CDCC-7DF4-3159C124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E879D-0D1A-8E1B-E690-B96A12266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441A-CBD0-9600-35B2-5DF3D306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82A6C-2F93-76BA-4FAB-9039C40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BC80-7155-D35E-163A-3056A976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1EB8-074A-D4D0-9DB7-E7D5A363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AB818-ED0C-1979-E7E6-41E7DA6D2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643DC-4BBC-3428-5803-6FD7C97F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5B9BA-F800-5334-8E75-FA8B7730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229B8-0D5C-1BD2-2216-0FCA404F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9A06C-1AF2-C48A-EFB7-2482750D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9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14DE1-ECF2-768E-4BAB-E0505EF9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FB21A-F0BA-A80B-31FB-09D18B8C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B4CA-05E6-D3A2-1CC7-D1FFDDFE3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ACF08-DD81-4E5B-A8C2-209676F636B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4D8F4-23CD-3F13-38BE-FBB01B036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C22E-4246-509E-C0E1-53A0FC782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8BD34-D9C3-4F92-847F-45193CF2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vision/autoencode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vision/siamese_network" TargetMode="External"/><Relationship Id="rId2" Type="http://schemas.openxmlformats.org/officeDocument/2006/relationships/hyperlink" Target="https://keras.io/examples/vision/siamese_contras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hub/tutorials/action_recognition_with_tf_hub" TargetMode="External"/><Relationship Id="rId2" Type="http://schemas.openxmlformats.org/officeDocument/2006/relationships/hyperlink" Target="https://keras.io/examples/vision/video_class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examples/vision/video_transformers" TargetMode="External"/><Relationship Id="rId4" Type="http://schemas.openxmlformats.org/officeDocument/2006/relationships/hyperlink" Target="https://keras.io/examples/vision/conv_ls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examples/vision/oxford_pets_image_segmenta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vision/retina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vision/image_caption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vision/3D_image_classificat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eras.io/examples/vision/captcha_oc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C0D1-675B-69DB-BC9D-603404F17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 6050 – Deep Learning</a:t>
            </a:r>
          </a:p>
        </p:txBody>
      </p:sp>
    </p:spTree>
    <p:extLst>
      <p:ext uri="{BB962C8B-B14F-4D97-AF65-F5344CB8AC3E}">
        <p14:creationId xmlns:p14="http://schemas.microsoft.com/office/powerpoint/2010/main" val="68865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2D6A-01FD-CEBA-359E-AA5C3B11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1"/>
            <a:ext cx="10515600" cy="1325563"/>
          </a:xfrm>
        </p:spPr>
        <p:txBody>
          <a:bodyPr/>
          <a:lstStyle/>
          <a:p>
            <a:r>
              <a:rPr lang="en-US" dirty="0"/>
              <a:t>Image Enhancement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A785B9-ABE3-FE03-F5D9-A7D344FD9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131" y="3115489"/>
            <a:ext cx="7640116" cy="172426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71F10-2568-BA43-80C3-DFE5523FD07E}"/>
              </a:ext>
            </a:extLst>
          </p:cNvPr>
          <p:cNvSpPr txBox="1"/>
          <p:nvPr/>
        </p:nvSpPr>
        <p:spPr>
          <a:xfrm>
            <a:off x="1149531" y="6426926"/>
            <a:ext cx="584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Convolutional autoencoder for image denoising (keras.io)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E2F8A-D200-4CE3-3378-D0A6C80B0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78" y="1337318"/>
            <a:ext cx="7859222" cy="1762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A4770-7579-B551-1771-320B5CCBE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578" y="4759818"/>
            <a:ext cx="7925906" cy="166710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C8DCDFA-FE5F-F4B5-CD6F-954265BBA94C}"/>
              </a:ext>
            </a:extLst>
          </p:cNvPr>
          <p:cNvGrpSpPr/>
          <p:nvPr/>
        </p:nvGrpSpPr>
        <p:grpSpPr>
          <a:xfrm>
            <a:off x="838200" y="5116513"/>
            <a:ext cx="1952779" cy="953717"/>
            <a:chOff x="1149531" y="4440947"/>
            <a:chExt cx="1952779" cy="953717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911C0DB8-E185-BCAE-1F66-1B1A373DE783}"/>
                </a:ext>
              </a:extLst>
            </p:cNvPr>
            <p:cNvSpPr/>
            <p:nvPr/>
          </p:nvSpPr>
          <p:spPr>
            <a:xfrm>
              <a:off x="1149531" y="4440947"/>
              <a:ext cx="1952779" cy="9537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62A995-A16F-998F-91AF-C0CBDDABFB9A}"/>
                </a:ext>
              </a:extLst>
            </p:cNvPr>
            <p:cNvSpPr txBox="1"/>
            <p:nvPr/>
          </p:nvSpPr>
          <p:spPr>
            <a:xfrm>
              <a:off x="1333156" y="4746374"/>
              <a:ext cx="1200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887F61-9775-87AB-094C-70F4A9B4FFEE}"/>
              </a:ext>
            </a:extLst>
          </p:cNvPr>
          <p:cNvGrpSpPr/>
          <p:nvPr/>
        </p:nvGrpSpPr>
        <p:grpSpPr>
          <a:xfrm>
            <a:off x="1021825" y="1562682"/>
            <a:ext cx="2136711" cy="1311641"/>
            <a:chOff x="1125336" y="4440947"/>
            <a:chExt cx="1978811" cy="953717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63A1CBE-33E9-307E-CBC7-459CEFB0B4E0}"/>
                </a:ext>
              </a:extLst>
            </p:cNvPr>
            <p:cNvSpPr/>
            <p:nvPr/>
          </p:nvSpPr>
          <p:spPr>
            <a:xfrm>
              <a:off x="1149531" y="4440947"/>
              <a:ext cx="1952779" cy="9537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DFEFF2-2C03-38D8-65FE-9E19F883949C}"/>
                </a:ext>
              </a:extLst>
            </p:cNvPr>
            <p:cNvSpPr txBox="1"/>
            <p:nvPr/>
          </p:nvSpPr>
          <p:spPr>
            <a:xfrm>
              <a:off x="1125336" y="4685930"/>
              <a:ext cx="1978811" cy="469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 Data and </a:t>
              </a:r>
            </a:p>
            <a:p>
              <a:r>
                <a:rPr lang="en-US" dirty="0"/>
                <a:t>Train Data + Noise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8B2A7C-A625-4C57-04D3-16AA580DF113}"/>
              </a:ext>
            </a:extLst>
          </p:cNvPr>
          <p:cNvGrpSpPr/>
          <p:nvPr/>
        </p:nvGrpSpPr>
        <p:grpSpPr>
          <a:xfrm>
            <a:off x="838200" y="3369210"/>
            <a:ext cx="2187712" cy="953717"/>
            <a:chOff x="1149531" y="4440947"/>
            <a:chExt cx="1999390" cy="953717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8E01A4E-73C8-7F6F-9060-2545BD1D458A}"/>
                </a:ext>
              </a:extLst>
            </p:cNvPr>
            <p:cNvSpPr/>
            <p:nvPr/>
          </p:nvSpPr>
          <p:spPr>
            <a:xfrm>
              <a:off x="1149531" y="4440947"/>
              <a:ext cx="1952779" cy="9537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FBC5FE-B748-C808-53CF-00E5B0BF9324}"/>
                </a:ext>
              </a:extLst>
            </p:cNvPr>
            <p:cNvSpPr txBox="1"/>
            <p:nvPr/>
          </p:nvSpPr>
          <p:spPr>
            <a:xfrm>
              <a:off x="1196142" y="4746374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 Data + 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51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Freeform: Shape 3084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7" name="Freeform: Shape 3086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E2D6A-01FD-CEBA-359E-AA5C3B11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Image (Similarity)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7BA41-F0D9-2451-DFEB-CBE1B88228FD}"/>
              </a:ext>
            </a:extLst>
          </p:cNvPr>
          <p:cNvSpPr txBox="1"/>
          <p:nvPr/>
        </p:nvSpPr>
        <p:spPr>
          <a:xfrm>
            <a:off x="494124" y="4872922"/>
            <a:ext cx="5601876" cy="86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hlinkClick r:id="rId2"/>
              </a:rPr>
              <a:t>https://keras.io/examples/vision/siamese_contrastive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hlinkClick r:id="rId3"/>
              </a:rPr>
              <a:t>https://keras.io/examples/vision/siamese_network</a:t>
            </a:r>
            <a:r>
              <a:rPr lang="en-US" dirty="0"/>
              <a:t> </a:t>
            </a:r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8" name="Picture 6" descr="Siamese Networks Introduction and Implementation | by Prabhat Kumar | Medium">
            <a:extLst>
              <a:ext uri="{FF2B5EF4-FFF2-40B4-BE49-F238E27FC236}">
                <a16:creationId xmlns:a16="http://schemas.microsoft.com/office/drawing/2014/main" id="{A2B4D977-EF6C-7079-420F-5B6F16C4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071" y="880617"/>
            <a:ext cx="4708831" cy="22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Rectangle 309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BBD19-713E-F174-608F-15E860ABB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71" y="4468684"/>
            <a:ext cx="4708833" cy="9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4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2D6A-01FD-CEBA-359E-AA5C3B11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1"/>
            <a:ext cx="10515600" cy="1325563"/>
          </a:xfrm>
        </p:spPr>
        <p:txBody>
          <a:bodyPr/>
          <a:lstStyle/>
          <a:p>
            <a:r>
              <a:rPr lang="en-US" dirty="0"/>
              <a:t>Video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C9B8-508B-784A-3285-07FF464A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215736"/>
            <a:ext cx="11263746" cy="52681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Video Classification with CNN-RNN Architecture</a:t>
            </a:r>
          </a:p>
          <a:p>
            <a:pPr lvl="1"/>
            <a:r>
              <a:rPr lang="en-US" dirty="0">
                <a:hlinkClick r:id="rId2"/>
              </a:rPr>
              <a:t>https://keras.io/examples/vision/video_classification</a:t>
            </a:r>
            <a:endParaRPr lang="en-US" dirty="0"/>
          </a:p>
          <a:p>
            <a:pPr marL="228600" lvl="1">
              <a:tabLst>
                <a:tab pos="0" algn="l"/>
              </a:tabLst>
            </a:pPr>
            <a:r>
              <a:rPr lang="en-US" sz="2800" dirty="0"/>
              <a:t>Action Recognition</a:t>
            </a:r>
            <a:endParaRPr lang="en-US" sz="2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https://www.tensorflow.org/hub/tutorials/action_recognition_with_tf_hub</a:t>
            </a:r>
            <a:r>
              <a:rPr lang="en-US" dirty="0"/>
              <a:t> </a:t>
            </a:r>
          </a:p>
          <a:p>
            <a:r>
              <a:rPr lang="en-US" dirty="0"/>
              <a:t>Next Frame Video Prediction with CNN-LSTMs</a:t>
            </a:r>
          </a:p>
          <a:p>
            <a:pPr lvl="1"/>
            <a:r>
              <a:rPr lang="en-US" dirty="0">
                <a:hlinkClick r:id="rId4"/>
              </a:rPr>
              <a:t>https://keras.io/examples/vision/conv_lstm</a:t>
            </a:r>
            <a:r>
              <a:rPr lang="en-US" dirty="0"/>
              <a:t> </a:t>
            </a:r>
          </a:p>
          <a:p>
            <a:r>
              <a:rPr lang="en-US" dirty="0"/>
              <a:t>Video Classification with Transformers</a:t>
            </a:r>
          </a:p>
          <a:p>
            <a:pPr lvl="1"/>
            <a:r>
              <a:rPr lang="en-US" dirty="0">
                <a:hlinkClick r:id="rId5"/>
              </a:rPr>
              <a:t>https://keras.io/examples/vision/video_transformers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9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4DEB-63E1-3730-7312-FBB3FC44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r>
              <a:rPr lang="en-US" dirty="0"/>
              <a:t>DS6050 2</a:t>
            </a:r>
            <a:r>
              <a:rPr lang="en-US" baseline="30000" dirty="0"/>
              <a:t>nd</a:t>
            </a:r>
            <a:r>
              <a:rPr lang="en-US" dirty="0"/>
              <a:t> Half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E53A27-40AE-21A8-59AA-D8EB65B8C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340265"/>
              </p:ext>
            </p:extLst>
          </p:nvPr>
        </p:nvGraphicFramePr>
        <p:xfrm>
          <a:off x="838200" y="1825625"/>
          <a:ext cx="10515597" cy="4127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8487">
                  <a:extLst>
                    <a:ext uri="{9D8B030D-6E8A-4147-A177-3AD203B41FA5}">
                      <a16:colId xmlns:a16="http://schemas.microsoft.com/office/drawing/2014/main" val="3510858274"/>
                    </a:ext>
                  </a:extLst>
                </a:gridCol>
                <a:gridCol w="4771911">
                  <a:extLst>
                    <a:ext uri="{9D8B030D-6E8A-4147-A177-3AD203B41FA5}">
                      <a16:colId xmlns:a16="http://schemas.microsoft.com/office/drawing/2014/main" val="387925488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0900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1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2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Presentation -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7-2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Modeling -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63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Generative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30460"/>
                  </a:ext>
                </a:extLst>
              </a:tr>
              <a:tr h="429596">
                <a:tc>
                  <a:txBody>
                    <a:bodyPr/>
                    <a:lstStyle/>
                    <a:p>
                      <a:r>
                        <a:rPr lang="en-US" dirty="0"/>
                        <a:t>Module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6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9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Topics in DL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Thanksgiving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74183"/>
                  </a:ext>
                </a:extLst>
              </a:tr>
              <a:tr h="290942">
                <a:tc>
                  <a:txBody>
                    <a:bodyPr/>
                    <a:lstStyle/>
                    <a:p>
                      <a:r>
                        <a:rPr lang="en-US" dirty="0"/>
                        <a:t>Module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9544"/>
                  </a:ext>
                </a:extLst>
              </a:tr>
              <a:tr h="290942">
                <a:tc>
                  <a:txBody>
                    <a:bodyPr/>
                    <a:lstStyle/>
                    <a:p>
                      <a:r>
                        <a:rPr lang="en-US" dirty="0"/>
                        <a:t>Module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7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1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C0D1-675B-69DB-BC9D-603404F17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(CNN)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3329-5933-0162-E904-6498D72B2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 6050</a:t>
            </a:r>
          </a:p>
        </p:txBody>
      </p:sp>
    </p:spTree>
    <p:extLst>
      <p:ext uri="{BB962C8B-B14F-4D97-AF65-F5344CB8AC3E}">
        <p14:creationId xmlns:p14="http://schemas.microsoft.com/office/powerpoint/2010/main" val="133528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E2D6A-01FD-CEBA-359E-AA5C3B11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2FCA7-684F-F479-AB27-00C6C4B6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613531"/>
            <a:ext cx="7225748" cy="3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E2D6A-01FD-CEBA-359E-AA5C3B11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Segmentation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FFB55-5BBC-3E30-A6C2-CD241828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80"/>
          <a:stretch/>
        </p:blipFill>
        <p:spPr>
          <a:xfrm>
            <a:off x="5086952" y="-17819"/>
            <a:ext cx="3350507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BC8A6-655E-E50C-202D-5CACFC2B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23" r="4973"/>
          <a:stretch/>
        </p:blipFill>
        <p:spPr>
          <a:xfrm>
            <a:off x="8723910" y="-1"/>
            <a:ext cx="3353367" cy="685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A5C4CE-7375-3275-2D11-498B23574004}"/>
              </a:ext>
            </a:extLst>
          </p:cNvPr>
          <p:cNvSpPr txBox="1"/>
          <p:nvPr/>
        </p:nvSpPr>
        <p:spPr>
          <a:xfrm>
            <a:off x="279699" y="4647304"/>
            <a:ext cx="336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Image segmentation with a U-Net-like architecture (keras.io)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20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Rectangle 209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1" name="Rectangle 210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Rectangle 210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5" name="Freeform: Shape 210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E2D6A-01FD-CEBA-359E-AA5C3B11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2056" name="Picture 8" descr="png">
            <a:extLst>
              <a:ext uri="{FF2B5EF4-FFF2-40B4-BE49-F238E27FC236}">
                <a16:creationId xmlns:a16="http://schemas.microsoft.com/office/drawing/2014/main" id="{59AF43B7-828A-6CB7-CDBC-3C577968BF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5046" y="191828"/>
            <a:ext cx="7225748" cy="545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48CC9-8FEA-5CD9-93F5-2F037DCDF224}"/>
              </a:ext>
            </a:extLst>
          </p:cNvPr>
          <p:cNvSpPr txBox="1"/>
          <p:nvPr/>
        </p:nvSpPr>
        <p:spPr>
          <a:xfrm>
            <a:off x="4495807" y="6204857"/>
            <a:ext cx="436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Object Detection with </a:t>
            </a:r>
            <a:r>
              <a:rPr lang="en-US" dirty="0" err="1">
                <a:hlinkClick r:id="rId3"/>
              </a:rPr>
              <a:t>RetinaNet</a:t>
            </a:r>
            <a:r>
              <a:rPr lang="en-US" dirty="0">
                <a:hlinkClick r:id="rId3"/>
              </a:rPr>
              <a:t> (keras.io)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8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E2D6A-01FD-CEBA-359E-AA5C3B11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Captioning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FAE5F-2BBA-FC8B-F62E-BD3278437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046" y="636643"/>
            <a:ext cx="7225748" cy="4931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E10258-01E5-05D9-72D7-696A1590E22F}"/>
              </a:ext>
            </a:extLst>
          </p:cNvPr>
          <p:cNvSpPr txBox="1"/>
          <p:nvPr/>
        </p:nvSpPr>
        <p:spPr>
          <a:xfrm>
            <a:off x="4601043" y="5880400"/>
            <a:ext cx="32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Captioning (keras.io)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8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E2D6A-01FD-CEBA-359E-AA5C3B11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3D Classification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7EDB3-914F-A0A3-2322-92D2A882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81" r="-2" b="4638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C9B8-508B-784A-3285-07FF464A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750698"/>
            <a:ext cx="4310672" cy="1463834"/>
          </a:xfrm>
        </p:spPr>
        <p:txBody>
          <a:bodyPr>
            <a:normAutofit/>
          </a:bodyPr>
          <a:lstStyle/>
          <a:p>
            <a:r>
              <a:rPr lang="en-US" sz="1600">
                <a:hlinkClick r:id="rId3"/>
              </a:rPr>
              <a:t>3D image classification from CT scans (keras.io)</a:t>
            </a:r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0204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E2D6A-01FD-CEBA-359E-AA5C3B11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Optical Character Recognition (OCR)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C9B8-508B-784A-3285-07FF464A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OCR model for reading Captchas (keras.io)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AC279-4C5D-318B-7B83-D6DB41F2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37" y="1922942"/>
            <a:ext cx="6542782" cy="32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275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DS 6050 – Deep Learning</vt:lpstr>
      <vt:lpstr>DS6050 2nd Half Timeline</vt:lpstr>
      <vt:lpstr>Convolutional Neural Network (CNN) Applications</vt:lpstr>
      <vt:lpstr>Image Classification</vt:lpstr>
      <vt:lpstr>Image Segmentation</vt:lpstr>
      <vt:lpstr>Object Detection</vt:lpstr>
      <vt:lpstr>Image Captioning</vt:lpstr>
      <vt:lpstr>3D Classification</vt:lpstr>
      <vt:lpstr>Optical Character Recognition (OCR)</vt:lpstr>
      <vt:lpstr>Image Enhancement</vt:lpstr>
      <vt:lpstr>Image (Similarity) Search</vt:lpstr>
      <vt:lpstr>Video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Sodiq Adewole</dc:creator>
  <cp:lastModifiedBy>Sodiq Adewole</cp:lastModifiedBy>
  <cp:revision>1</cp:revision>
  <dcterms:created xsi:type="dcterms:W3CDTF">2024-10-02T19:51:34Z</dcterms:created>
  <dcterms:modified xsi:type="dcterms:W3CDTF">2024-10-03T00:27:30Z</dcterms:modified>
</cp:coreProperties>
</file>