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B06A-D6EB-14AA-2FDA-F0453E027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C9FE5-E042-B27A-19EA-378815509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81F52-4405-900C-3BEB-83114EDA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03D7-B7EE-4EAF-A52B-1BEF153D9F8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927C-F81D-ED85-3376-801F9966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27093-BBB2-D85A-41D9-D6D2E89F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5A2A-7D3D-44F9-A096-5150C2BC6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9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C4A9-0D4B-A895-A5E2-59CAA4BA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2A4A-FA93-F852-87B2-A06A5B34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B7BE6-C8B7-0074-1823-86286F23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03D7-B7EE-4EAF-A52B-1BEF153D9F8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1986-AB81-913E-E80F-4E5CDA68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45FB0-EFD3-CFEA-7EF5-3CB0E7BF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5A2A-7D3D-44F9-A096-5150C2BC6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99D18-2429-53E2-58F9-3A8AB4A24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F1876-1B95-3FEE-BCF2-73D7C0CE6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75D65-7C9E-A5AE-C006-68A03B7C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03D7-B7EE-4EAF-A52B-1BEF153D9F8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7CCF3-FE79-B949-3AB9-17DD0642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378E-C4F8-F76E-7B32-62233128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5A2A-7D3D-44F9-A096-5150C2BC6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5724-EFDE-7E49-532C-AEC55A5F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ADE4-2FBF-3DDB-BA92-967E688F8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63E3D-6257-CA15-49E8-895B1B08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03D7-B7EE-4EAF-A52B-1BEF153D9F8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41037-FC79-E280-A247-189D4A54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BF1FB-FE20-4539-C412-6E3EDC09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5A2A-7D3D-44F9-A096-5150C2BC6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8B4A-11C7-4085-915B-762FBB82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B4848-B8D2-B4D8-472F-CF1FCE850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EF5E-8124-6EBD-85ED-FD8CF74D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03D7-B7EE-4EAF-A52B-1BEF153D9F8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20FB5-1DA1-73F4-237A-A01D2F6C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64E3-D097-F441-5EA3-683AFF8B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5A2A-7D3D-44F9-A096-5150C2BC6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F6AC-9206-79DA-26A1-BD1C609F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7738-0F50-07C4-2DFE-29962DEEB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1D21E-73AD-2F84-D597-36E5C7DD8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FF777-9229-2E22-8128-C936137E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03D7-B7EE-4EAF-A52B-1BEF153D9F8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7F153-10E0-4BB1-75DE-2F7EE8A3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0F446-8380-2C9E-D5F9-99433FDE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5A2A-7D3D-44F9-A096-5150C2BC6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E714-CF06-4162-C17C-1119453E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F947D-D3FC-5300-F2B8-937552657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EF91-1C71-2CAD-7EA6-D083C8B5B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9CA03-D88D-AAB4-DF0C-26CEDC576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C07EE-C24B-142B-7F93-A3B58A783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9A881-C077-0714-642C-B0977465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03D7-B7EE-4EAF-A52B-1BEF153D9F8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3622D-47A9-9776-886A-B1F8F348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39336-D64E-7035-3189-112D3972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5A2A-7D3D-44F9-A096-5150C2BC6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F2D8-F22A-558A-8509-B124E38F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1A4A7-BEC6-709C-4504-3D10DA8A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03D7-B7EE-4EAF-A52B-1BEF153D9F8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EB489-DF31-6316-4246-D5850AD1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EFE05-21ED-58AA-33B6-BBDF85A1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5A2A-7D3D-44F9-A096-5150C2BC6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6BFBB-CCBA-555A-D8ED-37687679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03D7-B7EE-4EAF-A52B-1BEF153D9F8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484DE-F2EC-1128-E9AA-04FD31D5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6732D-4D88-9DC5-006C-D3549396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5A2A-7D3D-44F9-A096-5150C2BC6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1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8526-1987-8459-4611-79413382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1DAFB-7D43-6B6E-8ED9-1F6E35B0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79F6A-F15B-567C-2B26-087AEBB21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CA90F-76AE-812B-27EE-976BE1B7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03D7-B7EE-4EAF-A52B-1BEF153D9F8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20FF3-B68F-C76A-1C87-2455679D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677EE-023A-0928-C823-B5E16F76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5A2A-7D3D-44F9-A096-5150C2BC6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2E0C-233A-7B65-A8F7-A0721F91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9473C-839D-9F04-C7FF-A30AFD800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973FC-4A54-B096-DC7F-E2455A368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AB5DF-4958-FB9C-EBDA-D69CAA3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03D7-B7EE-4EAF-A52B-1BEF153D9F8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E32F8-BA7E-AB9B-B0B3-C3E107F2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F1527-4800-FA67-E64C-3A1E76CD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5A2A-7D3D-44F9-A096-5150C2BC6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5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2492B-FA9D-5FCD-D217-9D95CD82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ADF17-E29C-20E0-E355-C21C36698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EF06-A56E-0517-E5FD-F56315FEE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FB03D7-B7EE-4EAF-A52B-1BEF153D9F8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61F76-6E9B-2678-8195-3D76FF1BD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CBBF-AF7E-67F5-2751-FAD86E202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FC5A2A-7D3D-44F9-A096-5150C2BC6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2698-4B7C-A352-5B8F-4457649C8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4A691-73B3-EE8E-011F-74A3CFEDB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6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AAEEF-4E7B-1F4D-51C6-31ED6B88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NLP Tasks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22D819B-AB5D-B94D-8FBB-1290F0494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586855"/>
            <a:ext cx="6915019" cy="580937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baseline="-25000" dirty="0"/>
              <a:t>Discriminative Tasks</a:t>
            </a:r>
          </a:p>
          <a:p>
            <a:r>
              <a:rPr lang="en-US" sz="3200" baseline="-25000" dirty="0"/>
              <a:t>Part of Speech Tagging</a:t>
            </a:r>
          </a:p>
          <a:p>
            <a:r>
              <a:rPr lang="en-US" sz="3200" baseline="-25000" dirty="0"/>
              <a:t>Named Entity Recognition (Token / Word Classification)</a:t>
            </a:r>
          </a:p>
          <a:p>
            <a:r>
              <a:rPr lang="en-US" sz="3200" baseline="-25000" dirty="0"/>
              <a:t>Text Classification: Sentiment Analysis</a:t>
            </a:r>
          </a:p>
          <a:p>
            <a:pPr marL="0" indent="0">
              <a:buNone/>
            </a:pPr>
            <a:endParaRPr lang="en-US" sz="3200" baseline="-25000" dirty="0"/>
          </a:p>
          <a:p>
            <a:pPr marL="0" indent="0">
              <a:buNone/>
            </a:pPr>
            <a:r>
              <a:rPr lang="en-US" sz="3200" b="1" baseline="-25000" dirty="0"/>
              <a:t>Generative Tasks</a:t>
            </a:r>
          </a:p>
          <a:p>
            <a:r>
              <a:rPr lang="en-US" sz="3200" baseline="-25000" dirty="0"/>
              <a:t>Text Generation</a:t>
            </a:r>
          </a:p>
          <a:p>
            <a:r>
              <a:rPr lang="en-US" sz="3200" baseline="-25000" dirty="0"/>
              <a:t>Fill-masked sentence</a:t>
            </a:r>
          </a:p>
          <a:p>
            <a:r>
              <a:rPr lang="en-US" sz="3200" baseline="-25000" dirty="0"/>
              <a:t>Machine translation</a:t>
            </a:r>
          </a:p>
          <a:p>
            <a:r>
              <a:rPr lang="en-US" sz="3200" baseline="-25000" dirty="0"/>
              <a:t>Text summarization</a:t>
            </a:r>
          </a:p>
          <a:p>
            <a:r>
              <a:rPr lang="en-US" sz="3200" baseline="-25000" dirty="0"/>
              <a:t>Question and Answering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81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0956-F84D-BE73-9822-1B5C8C45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7A7F-AB42-C397-3D86-66F3C282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NLP 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Adewole, Sodiq Opeyemi (soa2wg)</dc:creator>
  <cp:lastModifiedBy>Adewole, Sodiq Opeyemi (soa2wg)</cp:lastModifiedBy>
  <cp:revision>1</cp:revision>
  <dcterms:created xsi:type="dcterms:W3CDTF">2024-10-21T10:39:14Z</dcterms:created>
  <dcterms:modified xsi:type="dcterms:W3CDTF">2024-10-21T11:54:20Z</dcterms:modified>
</cp:coreProperties>
</file>