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B50AA-08AA-BE47-ACF0-726E5222C372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AF2B9-40DC-9C4B-8A28-A0D56C6D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AD8C-F7D3-AB54-37A5-311AD0C6F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0B958-93CD-E938-91AC-944C6CBEF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4898F-B7BB-9C10-9911-58572171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D140-8DB6-1E4D-809E-7363A75FE3EB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A11CE-E153-9AED-C9A7-B713782F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AC146-9515-9207-FEF6-61368312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951B-8591-EE4B-8E9D-55D36152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8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980E-9EB7-8224-3F62-5285F589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76ABC-1D7C-A50E-C603-94D5B350F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CD479-65D4-D444-E59A-B0B458BD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D87A-B854-F944-80AD-DD4605C14C7F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49C5E-7611-1C22-C086-A22C7AB0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1A4DA-D60B-D36B-31B2-324D8B1C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951B-8591-EE4B-8E9D-55D36152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7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41944-B1B7-1F77-4A9E-1487E169A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53B1A-0988-7582-08EC-46C982DC8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8B36-91EF-7218-97A8-737C8766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1CBD-06AF-D741-8670-40207784D02D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46BB6-9B59-BA8A-D930-D12C39E5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B8780-EC1C-F38A-3CF8-BA348421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951B-8591-EE4B-8E9D-55D36152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9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4BD9-4175-DA36-F7F3-F2C84225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DDA9F-71EC-F04A-9F17-FFC4C304C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C1F5B-285F-C0F3-8F74-E1C87185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D498-EADB-964F-A669-4B370029353B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D1526-3A77-82AC-CFED-548BA339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8D12-01D5-7AF5-5AB4-0281C38B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951B-8591-EE4B-8E9D-55D36152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0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62FD-897B-A69A-EDB9-A432573CB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369A1-7BB6-E52D-B9D9-7B0443199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07EFB-A7B5-60A9-3473-94032E9EB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08E1-2464-9D41-BBA7-D024F40556FB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7F262-5427-8926-D33D-A2295B5F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3941C-E70D-3D8B-CE91-89549FE7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951B-8591-EE4B-8E9D-55D36152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4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9BE5-38F3-8248-B150-67408F4A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C60DD-9086-9259-C528-841954B55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44C7D-DAD8-8708-EAB9-38187B001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5775F-D176-F323-6EE5-331019CF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5678-6F97-FA4F-A36C-9895ABF32025}" type="datetime1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10F77-4B51-3724-91BB-2E0FECE3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87D8B-5D85-72E1-AB0E-A04C7ABF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951B-8591-EE4B-8E9D-55D36152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2F7E-5383-B172-E08A-CAA6BFB11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23DEA-F5FB-4CC5-CF98-5DD45D485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09C19-82EC-A8CC-66A0-C709052E9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E42AA-0A8F-9B05-F898-DF9906500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B4577-9270-DE14-D9D9-B3634B606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37E4C-5028-F644-66CB-679B1C7C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62A1-3AE2-7944-8D4C-1F023EFAAA0D}" type="datetime1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E19AF-70EE-DDEA-21EE-EA4F9251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50F09-1A3F-77C2-EEAD-CC47D45E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951B-8591-EE4B-8E9D-55D36152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9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FB9C-6742-3B89-2E58-E4B0EF58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BDEBD-BF8B-AB4F-4F74-D5C731BA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6F1C-A135-A84F-ACB8-36B788D7A672}" type="datetime1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D9A7A-D68F-0975-FE1C-BFEF3078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567B6-96B1-354A-8695-4902B631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951B-8591-EE4B-8E9D-55D36152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0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3CE74-F6EE-A033-4B66-5F3967E7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AFC1-214B-6441-B473-EC0BBAE3DBB9}" type="datetime1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30017-1D3D-6280-699F-FBC17B04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D448D-4DA7-1C73-0A96-D85C9071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951B-8591-EE4B-8E9D-55D36152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2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A7B0-8056-B3C7-5E9D-7085280F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05C51-834D-04D5-D02E-3A54A3658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EE5E4-176E-9858-F66B-A2D87FC36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3C1BC-1F9B-2DD9-D7D9-E40866C2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A13C-DFD9-EB43-B908-490BC72A6B0F}" type="datetime1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74A8C-F7FE-93FE-44A6-28ED763C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B7883-7447-872A-1030-A1ABA1CB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951B-8591-EE4B-8E9D-55D36152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327C-CA59-45A0-5DBF-A56409BCA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2F015-237E-601B-E006-DA8AE5FB4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95C2D-0AEF-CC4B-1FFB-8F5F1A0DF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5AE03-82E4-E4F4-BAC2-ED7EFC2A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53FC-2B97-4B45-A067-DBB13350B346}" type="datetime1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94FBC-7916-BA51-A60D-DB788E75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DFB35-6B7D-324B-DF21-BF2FECFC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951B-8591-EE4B-8E9D-55D36152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1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40457-62F8-2574-4FA4-F99B664D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70326-5A27-6E08-FB08-70933544B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D77FE-E4DF-E8F3-1CDA-9329DC854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2C366C-D848-2E4E-BE31-479820831C03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E5C71-E891-A9F8-AAC8-5987BE293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E48B6-0B46-3CA9-69ED-FF43026DC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3951B-8591-EE4B-8E9D-55D36152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8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4C89-F661-933E-44F9-3B6646284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Astronomy Image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D0328-5AC4-4BD8-E917-4115CB48C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Amirreza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Dolatpour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Fathkouhi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24916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C4C6-126B-5E52-D976-3888F109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Astronomy Image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B504-468E-FFCA-B9D9-007A187C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1584" cy="4351338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Captured by satellites or telescopes.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 consist of galaxies, stars and quasars.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surveys capture images with different resolutions: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SDSS, DESI, BOSS, EBOSS, etc.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stroParticle Physics (CCAPP ...">
            <a:extLst>
              <a:ext uri="{FF2B5EF4-FFF2-40B4-BE49-F238E27FC236}">
                <a16:creationId xmlns:a16="http://schemas.microsoft.com/office/drawing/2014/main" id="{CA2CC101-918B-BEA4-6AB8-ED87E962A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50" y="4988525"/>
            <a:ext cx="2122209" cy="118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mes Webb Space Telescope: Everything you need to know about the first  images - BBC Science Focus Magazine">
            <a:extLst>
              <a:ext uri="{FF2B5EF4-FFF2-40B4-BE49-F238E27FC236}">
                <a16:creationId xmlns:a16="http://schemas.microsoft.com/office/drawing/2014/main" id="{EECA9555-1AA2-28B2-C326-6BE06765D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2"/>
          <a:stretch/>
        </p:blipFill>
        <p:spPr bwMode="auto">
          <a:xfrm>
            <a:off x="7751117" y="1625929"/>
            <a:ext cx="3614008" cy="196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Subaru Telescope | NAOJ: National Astronomical Observatory of Japan -  English">
            <a:extLst>
              <a:ext uri="{FF2B5EF4-FFF2-40B4-BE49-F238E27FC236}">
                <a16:creationId xmlns:a16="http://schemas.microsoft.com/office/drawing/2014/main" id="{D122598E-E958-B95A-0F32-2026A78E0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792" y="3633272"/>
            <a:ext cx="3614008" cy="271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35978D-79D4-F3B6-C1C8-05D9274A4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2515" y="4988526"/>
            <a:ext cx="2877269" cy="1188437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90F33D0-A2C7-F107-20B7-593B1B40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951B-8591-EE4B-8E9D-55D361523E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9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6A7316-47B6-E8F0-04FE-F40296F7F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79744"/>
            <a:ext cx="5803557" cy="4573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902BFF-65D4-1EB5-4FBD-00EA80FA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Astronomy Image 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956A9-7737-9835-719A-FB0ED3F3E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can have different number of channels.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 and SDSS images have 3 and 5 channels, respectively.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images contain various types of noise and anomalies.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sparsity.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C1893-A240-9BC4-A50D-6A5662B00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943" y="4767520"/>
            <a:ext cx="2489029" cy="19110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65446-CD53-7F93-5FC5-BD274B0FDB04}"/>
              </a:ext>
            </a:extLst>
          </p:cNvPr>
          <p:cNvSpPr txBox="1"/>
          <p:nvPr/>
        </p:nvSpPr>
        <p:spPr>
          <a:xfrm>
            <a:off x="6654972" y="4127158"/>
            <a:ext cx="255973" cy="32127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3B83CC01-D04C-9911-BFD6-BBA29B777B09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 flipV="1">
            <a:off x="5130972" y="4287796"/>
            <a:ext cx="1524000" cy="1435228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B99804C-C448-7CA8-71CE-D2DF55F8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951B-8591-EE4B-8E9D-55D361523E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6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84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Astronomy Image</vt:lpstr>
      <vt:lpstr>Astronomy Image Overview</vt:lpstr>
      <vt:lpstr>Astronomy Image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Dolatpour Fathkouhi, Amirreza (aww9gh)</dc:creator>
  <cp:lastModifiedBy>Dolatpour Fathkouhi, Amirreza (aww9gh)</cp:lastModifiedBy>
  <cp:revision>1</cp:revision>
  <dcterms:created xsi:type="dcterms:W3CDTF">2024-10-01T14:14:01Z</dcterms:created>
  <dcterms:modified xsi:type="dcterms:W3CDTF">2024-10-01T15:18:10Z</dcterms:modified>
</cp:coreProperties>
</file>