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Proxima Nova Semibold" panose="020B0604020202020204" charset="0"/>
      <p:regular r:id="rId14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70A226-E5C8-4D47-A998-AB4FB74C3B22}">
  <a:tblStyle styleId="{4770A226-E5C8-4D47-A998-AB4FB74C3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ae9a3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ae9a3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517ac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517ac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517ac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517ac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6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517ac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517ac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75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517ac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517ac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0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517ac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517ac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44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517ac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517ac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78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05750" y="1193400"/>
            <a:ext cx="4450500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869650" y="849325"/>
            <a:ext cx="5168700" cy="3453900"/>
          </a:xfrm>
          <a:prstGeom prst="rect">
            <a:avLst/>
          </a:prstGeom>
          <a:gradFill>
            <a:gsLst>
              <a:gs pos="0">
                <a:srgbClr val="002F6C"/>
              </a:gs>
              <a:gs pos="100000">
                <a:srgbClr val="25CAD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31200" y="847500"/>
            <a:ext cx="2567100" cy="3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0" y="269500"/>
            <a:ext cx="2032875" cy="4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03325" y="1430600"/>
            <a:ext cx="7774800" cy="30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03275" y="775250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Proxima Nova Semibold"/>
              <a:buNone/>
              <a:defRPr sz="2400">
                <a:solidFill>
                  <a:srgbClr val="002F6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 Semibold"/>
              <a:buNone/>
              <a:defRPr sz="2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5875" y="-40325"/>
            <a:ext cx="9195600" cy="534000"/>
          </a:xfrm>
          <a:prstGeom prst="rect">
            <a:avLst/>
          </a:prstGeom>
          <a:gradFill>
            <a:gsLst>
              <a:gs pos="0">
                <a:srgbClr val="002F6C"/>
              </a:gs>
              <a:gs pos="100000">
                <a:srgbClr val="25CAD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275" y="51087"/>
            <a:ext cx="1783624" cy="3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C7F3A-CECB-0339-9DE8-6B91787C6584}"/>
              </a:ext>
            </a:extLst>
          </p:cNvPr>
          <p:cNvSpPr txBox="1"/>
          <p:nvPr/>
        </p:nvSpPr>
        <p:spPr>
          <a:xfrm>
            <a:off x="3617079" y="1561170"/>
            <a:ext cx="522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ML System for Remote Sensing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33C7E-2EAB-89B3-B045-EFC5062CD3FA}"/>
              </a:ext>
            </a:extLst>
          </p:cNvPr>
          <p:cNvSpPr txBox="1"/>
          <p:nvPr/>
        </p:nvSpPr>
        <p:spPr>
          <a:xfrm>
            <a:off x="5136996" y="2571750"/>
            <a:ext cx="254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Weili Shi   Daiqing Qi</a:t>
            </a:r>
          </a:p>
          <a:p>
            <a:pPr algn="ctr"/>
            <a:r>
              <a:rPr lang="en-US" dirty="0"/>
              <a:t>2022-9-14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8C7C0-B9B0-7314-D402-9D19A13B1490}"/>
              </a:ext>
            </a:extLst>
          </p:cNvPr>
          <p:cNvSpPr txBox="1"/>
          <p:nvPr/>
        </p:nvSpPr>
        <p:spPr>
          <a:xfrm>
            <a:off x="215590" y="1271239"/>
            <a:ext cx="29513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Purpose</a:t>
            </a: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Datasets</a:t>
            </a: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3325" y="1430600"/>
            <a:ext cx="7774800" cy="30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Computer vision technology achieve great success on benchmark dataset.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Remote sensing technology provides tons of images generated by the satellites.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Before emergence of deep learning, the analysis of the remote sensing images are done manually.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combination of the two will be so natural and it is a fast-growing field.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325" y="640502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77666" y="1353989"/>
            <a:ext cx="7774800" cy="115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We aim to utilize the state-of-the-art computer vison models and algorithms to collect and identify features in an environment with precise accuracy and speed.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325" y="640502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Remote Sensing | Free Full-Text | Geospatial Computer Vision Based on  Multi-Modal Data—How Valuable Is Shape Information for the Extraction of  Semantic Information? | HTML">
            <a:extLst>
              <a:ext uri="{FF2B5EF4-FFF2-40B4-BE49-F238E27FC236}">
                <a16:creationId xmlns:a16="http://schemas.microsoft.com/office/drawing/2014/main" id="{213EE0D0-78F7-2EB2-7DE1-7BC09A61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5" y="2247613"/>
            <a:ext cx="7219057" cy="25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77666" y="1353989"/>
            <a:ext cx="7774800" cy="115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 our project, we would focus on two major tasks: object detection and semantic segmentation.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325" y="640502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2" descr="Remote Sensing | Free Full-Text | Geospatial Computer Vision Based on  Multi-Modal Data—How Valuable Is Shape Information for the Extraction of  Semantic Information? | HTML">
            <a:extLst>
              <a:ext uri="{FF2B5EF4-FFF2-40B4-BE49-F238E27FC236}">
                <a16:creationId xmlns:a16="http://schemas.microsoft.com/office/drawing/2014/main" id="{E1E5C152-AA63-F31F-CE69-3D87DD4E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4" y="2165838"/>
            <a:ext cx="7219057" cy="25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87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77666" y="1353989"/>
            <a:ext cx="7774800" cy="115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DOTA-v1.5: A Large-scale Dataset for Object Detection in Aerial Images.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en-US" dirty="0"/>
              <a:t> contains 0.4 million annotated object instances within 16 categories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325" y="640502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6711A-82C5-9415-CBFD-C9D250B9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6" y="2289717"/>
            <a:ext cx="7417536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77666" y="1353989"/>
            <a:ext cx="7774800" cy="115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AeroScapes aerial semantic segmentation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325" y="640502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078C1-1AB3-4C25-E649-198B24AC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5" y="1791218"/>
            <a:ext cx="8051339" cy="26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77666" y="1353989"/>
            <a:ext cx="7774800" cy="1314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Transfer learning, we transfer the existing models on new dataset.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models includes</a:t>
            </a:r>
            <a:r>
              <a:rPr lang="zh-CN" altLang="en-US" dirty="0"/>
              <a:t>；</a:t>
            </a:r>
            <a:r>
              <a:rPr lang="en-US" altLang="zh-CN" dirty="0"/>
              <a:t>YOLO for object detection and DeepLab for segmentation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Develop new component specific for remote sensing images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325" y="640502"/>
            <a:ext cx="77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294584" y="4593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523041"/>
      </p:ext>
    </p:extLst>
  </p:cSld>
  <p:clrMapOvr>
    <a:masterClrMapping/>
  </p:clrMapOvr>
</p:sld>
</file>

<file path=ppt/theme/theme1.xml><?xml version="1.0" encoding="utf-8"?>
<a:theme xmlns:a="http://schemas.openxmlformats.org/drawingml/2006/main" name="UV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183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Proxima Nova Semibold</vt:lpstr>
      <vt:lpstr>Proxima Nova</vt:lpstr>
      <vt:lpstr>Arial</vt:lpstr>
      <vt:lpstr>UVA Theme</vt:lpstr>
      <vt:lpstr>PowerPoint Presentation</vt:lpstr>
      <vt:lpstr>Background</vt:lpstr>
      <vt:lpstr>Purpose</vt:lpstr>
      <vt:lpstr>Purpose</vt:lpstr>
      <vt:lpstr>Dataset</vt:lpstr>
      <vt:lpstr>Dataset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Weili Shi</cp:lastModifiedBy>
  <cp:revision>3</cp:revision>
  <dcterms:modified xsi:type="dcterms:W3CDTF">2022-09-14T17:17:44Z</dcterms:modified>
</cp:coreProperties>
</file>