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4D2BF-BA9F-4C1A-968F-B93AA21D56F0}" v="50" dt="2024-08-07T14:05:48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, Md Khairul (mi3se)" userId="caae0af5-a268-4b81-9728-843ccf55bec4" providerId="ADAL" clId="{F694D2BF-BA9F-4C1A-968F-B93AA21D56F0}"/>
    <pc:docChg chg="undo custSel addSld delSld modSld">
      <pc:chgData name="Islam, Md Khairul (mi3se)" userId="caae0af5-a268-4b81-9728-843ccf55bec4" providerId="ADAL" clId="{F694D2BF-BA9F-4C1A-968F-B93AA21D56F0}" dt="2024-08-07T14:09:37.148" v="321" actId="207"/>
      <pc:docMkLst>
        <pc:docMk/>
      </pc:docMkLst>
      <pc:sldChg chg="del">
        <pc:chgData name="Islam, Md Khairul (mi3se)" userId="caae0af5-a268-4b81-9728-843ccf55bec4" providerId="ADAL" clId="{F694D2BF-BA9F-4C1A-968F-B93AA21D56F0}" dt="2024-08-06T03:37:16.337" v="0" actId="47"/>
        <pc:sldMkLst>
          <pc:docMk/>
          <pc:sldMk cId="1766365143" sldId="256"/>
        </pc:sldMkLst>
      </pc:sldChg>
      <pc:sldChg chg="modSp mod">
        <pc:chgData name="Islam, Md Khairul (mi3se)" userId="caae0af5-a268-4b81-9728-843ccf55bec4" providerId="ADAL" clId="{F694D2BF-BA9F-4C1A-968F-B93AA21D56F0}" dt="2024-08-07T14:06:07.196" v="304" actId="207"/>
        <pc:sldMkLst>
          <pc:docMk/>
          <pc:sldMk cId="2480709466" sldId="257"/>
        </pc:sldMkLst>
        <pc:graphicFrameChg chg="modGraphic">
          <ac:chgData name="Islam, Md Khairul (mi3se)" userId="caae0af5-a268-4b81-9728-843ccf55bec4" providerId="ADAL" clId="{F694D2BF-BA9F-4C1A-968F-B93AA21D56F0}" dt="2024-08-07T14:05:43.983" v="298" actId="207"/>
          <ac:graphicFrameMkLst>
            <pc:docMk/>
            <pc:sldMk cId="2480709466" sldId="257"/>
            <ac:graphicFrameMk id="6" creationId="{11FBEA70-F15F-E6BC-AD10-071984ACA43C}"/>
          </ac:graphicFrameMkLst>
        </pc:graphicFrameChg>
        <pc:graphicFrameChg chg="mod modGraphic">
          <ac:chgData name="Islam, Md Khairul (mi3se)" userId="caae0af5-a268-4b81-9728-843ccf55bec4" providerId="ADAL" clId="{F694D2BF-BA9F-4C1A-968F-B93AA21D56F0}" dt="2024-08-07T14:05:52.923" v="300" actId="207"/>
          <ac:graphicFrameMkLst>
            <pc:docMk/>
            <pc:sldMk cId="2480709466" sldId="257"/>
            <ac:graphicFrameMk id="7" creationId="{2DE870D3-CFA4-DE48-3C41-06B0F4A2CF35}"/>
          </ac:graphicFrameMkLst>
        </pc:graphicFrameChg>
        <pc:graphicFrameChg chg="modGraphic">
          <ac:chgData name="Islam, Md Khairul (mi3se)" userId="caae0af5-a268-4b81-9728-843ccf55bec4" providerId="ADAL" clId="{F694D2BF-BA9F-4C1A-968F-B93AA21D56F0}" dt="2024-08-07T14:05:55.518" v="301" actId="207"/>
          <ac:graphicFrameMkLst>
            <pc:docMk/>
            <pc:sldMk cId="2480709466" sldId="257"/>
            <ac:graphicFrameMk id="8" creationId="{DC3446B4-B5D8-61EA-ED62-E58B63A636F6}"/>
          </ac:graphicFrameMkLst>
        </pc:graphicFrameChg>
        <pc:graphicFrameChg chg="modGraphic">
          <ac:chgData name="Islam, Md Khairul (mi3se)" userId="caae0af5-a268-4b81-9728-843ccf55bec4" providerId="ADAL" clId="{F694D2BF-BA9F-4C1A-968F-B93AA21D56F0}" dt="2024-08-07T14:06:07.196" v="304" actId="207"/>
          <ac:graphicFrameMkLst>
            <pc:docMk/>
            <pc:sldMk cId="2480709466" sldId="257"/>
            <ac:graphicFrameMk id="41" creationId="{0C325AA3-7D9A-6F45-94E4-5B264E35B3F9}"/>
          </ac:graphicFrameMkLst>
        </pc:graphicFrameChg>
      </pc:sldChg>
      <pc:sldChg chg="modSp add del mod">
        <pc:chgData name="Islam, Md Khairul (mi3se)" userId="caae0af5-a268-4b81-9728-843ccf55bec4" providerId="ADAL" clId="{F694D2BF-BA9F-4C1A-968F-B93AA21D56F0}" dt="2024-08-06T03:44:24.440" v="35" actId="2890"/>
        <pc:sldMkLst>
          <pc:docMk/>
          <pc:sldMk cId="3452154647" sldId="258"/>
        </pc:sldMkLst>
        <pc:spChg chg="mod">
          <ac:chgData name="Islam, Md Khairul (mi3se)" userId="caae0af5-a268-4b81-9728-843ccf55bec4" providerId="ADAL" clId="{F694D2BF-BA9F-4C1A-968F-B93AA21D56F0}" dt="2024-08-06T03:44:23.630" v="34" actId="14100"/>
          <ac:spMkLst>
            <pc:docMk/>
            <pc:sldMk cId="3452154647" sldId="258"/>
            <ac:spMk id="29" creationId="{E299406F-7C66-E0BF-8A0D-04C9AF2633B9}"/>
          </ac:spMkLst>
        </pc:spChg>
      </pc:sldChg>
      <pc:sldChg chg="addSp modSp add mod">
        <pc:chgData name="Islam, Md Khairul (mi3se)" userId="caae0af5-a268-4b81-9728-843ccf55bec4" providerId="ADAL" clId="{F694D2BF-BA9F-4C1A-968F-B93AA21D56F0}" dt="2024-08-07T14:09:10.371" v="314" actId="207"/>
        <pc:sldMkLst>
          <pc:docMk/>
          <pc:sldMk cId="4262718651" sldId="258"/>
        </pc:sldMkLst>
        <pc:spChg chg="add mod">
          <ac:chgData name="Islam, Md Khairul (mi3se)" userId="caae0af5-a268-4b81-9728-843ccf55bec4" providerId="ADAL" clId="{F694D2BF-BA9F-4C1A-968F-B93AA21D56F0}" dt="2024-08-06T03:47:26.375" v="185" actId="1076"/>
          <ac:spMkLst>
            <pc:docMk/>
            <pc:sldMk cId="4262718651" sldId="258"/>
            <ac:spMk id="2" creationId="{A13C96A6-1985-EFEB-E1D8-7E213E8BF51A}"/>
          </ac:spMkLst>
        </pc:spChg>
        <pc:spChg chg="add mod">
          <ac:chgData name="Islam, Md Khairul (mi3se)" userId="caae0af5-a268-4b81-9728-843ccf55bec4" providerId="ADAL" clId="{F694D2BF-BA9F-4C1A-968F-B93AA21D56F0}" dt="2024-08-06T03:46:49.598" v="167" actId="20577"/>
          <ac:spMkLst>
            <pc:docMk/>
            <pc:sldMk cId="4262718651" sldId="258"/>
            <ac:spMk id="3" creationId="{1630FD50-97F6-1180-714B-784AC869749A}"/>
          </ac:spMkLst>
        </pc:spChg>
        <pc:spChg chg="add mod">
          <ac:chgData name="Islam, Md Khairul (mi3se)" userId="caae0af5-a268-4b81-9728-843ccf55bec4" providerId="ADAL" clId="{F694D2BF-BA9F-4C1A-968F-B93AA21D56F0}" dt="2024-08-06T03:46:40.660" v="165" actId="1035"/>
          <ac:spMkLst>
            <pc:docMk/>
            <pc:sldMk cId="4262718651" sldId="258"/>
            <ac:spMk id="4" creationId="{448AEB35-6DDC-A82C-927A-5EA09E632727}"/>
          </ac:spMkLst>
        </pc:spChg>
        <pc:spChg chg="add mod">
          <ac:chgData name="Islam, Md Khairul (mi3se)" userId="caae0af5-a268-4b81-9728-843ccf55bec4" providerId="ADAL" clId="{F694D2BF-BA9F-4C1A-968F-B93AA21D56F0}" dt="2024-08-06T03:48:40.092" v="233" actId="20577"/>
          <ac:spMkLst>
            <pc:docMk/>
            <pc:sldMk cId="4262718651" sldId="258"/>
            <ac:spMk id="5" creationId="{A4558621-A406-AAD6-9B30-304A566F0F43}"/>
          </ac:spMkLst>
        </pc:spChg>
        <pc:spChg chg="mod">
          <ac:chgData name="Islam, Md Khairul (mi3se)" userId="caae0af5-a268-4b81-9728-843ccf55bec4" providerId="ADAL" clId="{F694D2BF-BA9F-4C1A-968F-B93AA21D56F0}" dt="2024-08-06T03:51:04.952" v="272" actId="1038"/>
          <ac:spMkLst>
            <pc:docMk/>
            <pc:sldMk cId="4262718651" sldId="258"/>
            <ac:spMk id="10" creationId="{D5017CC2-343A-5BB8-9075-285752792B54}"/>
          </ac:spMkLst>
        </pc:spChg>
        <pc:spChg chg="add mod">
          <ac:chgData name="Islam, Md Khairul (mi3se)" userId="caae0af5-a268-4b81-9728-843ccf55bec4" providerId="ADAL" clId="{F694D2BF-BA9F-4C1A-968F-B93AA21D56F0}" dt="2024-08-06T03:49:33.360" v="242" actId="1038"/>
          <ac:spMkLst>
            <pc:docMk/>
            <pc:sldMk cId="4262718651" sldId="258"/>
            <ac:spMk id="13" creationId="{EAC26316-C169-341B-630E-0668A52AD8D7}"/>
          </ac:spMkLst>
        </pc:spChg>
        <pc:spChg chg="mod">
          <ac:chgData name="Islam, Md Khairul (mi3se)" userId="caae0af5-a268-4b81-9728-843ccf55bec4" providerId="ADAL" clId="{F694D2BF-BA9F-4C1A-968F-B93AA21D56F0}" dt="2024-08-06T03:47:17.005" v="184" actId="1038"/>
          <ac:spMkLst>
            <pc:docMk/>
            <pc:sldMk cId="4262718651" sldId="258"/>
            <ac:spMk id="29" creationId="{E299406F-7C66-E0BF-8A0D-04C9AF2633B9}"/>
          </ac:spMkLst>
        </pc:spChg>
        <pc:spChg chg="mod">
          <ac:chgData name="Islam, Md Khairul (mi3se)" userId="caae0af5-a268-4b81-9728-843ccf55bec4" providerId="ADAL" clId="{F694D2BF-BA9F-4C1A-968F-B93AA21D56F0}" dt="2024-08-06T03:51:04.952" v="272" actId="1038"/>
          <ac:spMkLst>
            <pc:docMk/>
            <pc:sldMk cId="4262718651" sldId="258"/>
            <ac:spMk id="31" creationId="{E936DC98-1178-AA4D-5E39-17C94CA08096}"/>
          </ac:spMkLst>
        </pc:spChg>
        <pc:spChg chg="mod">
          <ac:chgData name="Islam, Md Khairul (mi3se)" userId="caae0af5-a268-4b81-9728-843ccf55bec4" providerId="ADAL" clId="{F694D2BF-BA9F-4C1A-968F-B93AA21D56F0}" dt="2024-08-06T03:51:04.952" v="272" actId="1038"/>
          <ac:spMkLst>
            <pc:docMk/>
            <pc:sldMk cId="4262718651" sldId="258"/>
            <ac:spMk id="39" creationId="{75483132-CA32-FA6B-E998-0DA4A11B32B5}"/>
          </ac:spMkLst>
        </pc:spChg>
        <pc:spChg chg="mod">
          <ac:chgData name="Islam, Md Khairul (mi3se)" userId="caae0af5-a268-4b81-9728-843ccf55bec4" providerId="ADAL" clId="{F694D2BF-BA9F-4C1A-968F-B93AA21D56F0}" dt="2024-08-06T03:45:53.499" v="141" actId="1076"/>
          <ac:spMkLst>
            <pc:docMk/>
            <pc:sldMk cId="4262718651" sldId="258"/>
            <ac:spMk id="42" creationId="{C9F4E19B-8D26-D4F8-217A-077B710B83B2}"/>
          </ac:spMkLst>
        </pc:spChg>
        <pc:spChg chg="mod">
          <ac:chgData name="Islam, Md Khairul (mi3se)" userId="caae0af5-a268-4b81-9728-843ccf55bec4" providerId="ADAL" clId="{F694D2BF-BA9F-4C1A-968F-B93AA21D56F0}" dt="2024-08-06T03:46:35.405" v="159" actId="1036"/>
          <ac:spMkLst>
            <pc:docMk/>
            <pc:sldMk cId="4262718651" sldId="258"/>
            <ac:spMk id="43" creationId="{32B5B851-BA69-B277-C8FE-24D6EC2FD0BF}"/>
          </ac:spMkLst>
        </pc:spChg>
        <pc:spChg chg="mod">
          <ac:chgData name="Islam, Md Khairul (mi3se)" userId="caae0af5-a268-4b81-9728-843ccf55bec4" providerId="ADAL" clId="{F694D2BF-BA9F-4C1A-968F-B93AA21D56F0}" dt="2024-08-06T03:55:23.071" v="278" actId="114"/>
          <ac:spMkLst>
            <pc:docMk/>
            <pc:sldMk cId="4262718651" sldId="258"/>
            <ac:spMk id="44" creationId="{7903D3C5-66F6-4DEA-9378-F153A6569708}"/>
          </ac:spMkLst>
        </pc:spChg>
        <pc:spChg chg="mod">
          <ac:chgData name="Islam, Md Khairul (mi3se)" userId="caae0af5-a268-4b81-9728-843ccf55bec4" providerId="ADAL" clId="{F694D2BF-BA9F-4C1A-968F-B93AA21D56F0}" dt="2024-08-06T03:47:43.681" v="193" actId="1036"/>
          <ac:spMkLst>
            <pc:docMk/>
            <pc:sldMk cId="4262718651" sldId="258"/>
            <ac:spMk id="50" creationId="{37A9144C-DCDB-57D6-9981-AD23D4EED61D}"/>
          </ac:spMkLst>
        </pc:spChg>
        <pc:graphicFrameChg chg="modGraphic">
          <ac:chgData name="Islam, Md Khairul (mi3se)" userId="caae0af5-a268-4b81-9728-843ccf55bec4" providerId="ADAL" clId="{F694D2BF-BA9F-4C1A-968F-B93AA21D56F0}" dt="2024-08-07T14:09:10.371" v="314" actId="207"/>
          <ac:graphicFrameMkLst>
            <pc:docMk/>
            <pc:sldMk cId="4262718651" sldId="258"/>
            <ac:graphicFrameMk id="6" creationId="{11FBEA70-F15F-E6BC-AD10-071984ACA43C}"/>
          </ac:graphicFrameMkLst>
        </pc:graphicFrameChg>
        <pc:graphicFrameChg chg="modGraphic">
          <ac:chgData name="Islam, Md Khairul (mi3se)" userId="caae0af5-a268-4b81-9728-843ccf55bec4" providerId="ADAL" clId="{F694D2BF-BA9F-4C1A-968F-B93AA21D56F0}" dt="2024-08-07T14:06:15.957" v="306" actId="207"/>
          <ac:graphicFrameMkLst>
            <pc:docMk/>
            <pc:sldMk cId="4262718651" sldId="258"/>
            <ac:graphicFrameMk id="7" creationId="{2DE870D3-CFA4-DE48-3C41-06B0F4A2CF35}"/>
          </ac:graphicFrameMkLst>
        </pc:graphicFrameChg>
        <pc:graphicFrameChg chg="mod modGraphic">
          <ac:chgData name="Islam, Md Khairul (mi3se)" userId="caae0af5-a268-4b81-9728-843ccf55bec4" providerId="ADAL" clId="{F694D2BF-BA9F-4C1A-968F-B93AA21D56F0}" dt="2024-08-07T14:06:18.261" v="307" actId="207"/>
          <ac:graphicFrameMkLst>
            <pc:docMk/>
            <pc:sldMk cId="4262718651" sldId="258"/>
            <ac:graphicFrameMk id="8" creationId="{DC3446B4-B5D8-61EA-ED62-E58B63A636F6}"/>
          </ac:graphicFrameMkLst>
        </pc:graphicFrameChg>
        <pc:graphicFrameChg chg="modGraphic">
          <ac:chgData name="Islam, Md Khairul (mi3se)" userId="caae0af5-a268-4b81-9728-843ccf55bec4" providerId="ADAL" clId="{F694D2BF-BA9F-4C1A-968F-B93AA21D56F0}" dt="2024-08-06T03:55:09.841" v="277" actId="14734"/>
          <ac:graphicFrameMkLst>
            <pc:docMk/>
            <pc:sldMk cId="4262718651" sldId="258"/>
            <ac:graphicFrameMk id="40" creationId="{3133EF01-56B9-67FC-A7C9-56F83BE271FB}"/>
          </ac:graphicFrameMkLst>
        </pc:graphicFrameChg>
        <pc:graphicFrameChg chg="mod modGraphic">
          <ac:chgData name="Islam, Md Khairul (mi3se)" userId="caae0af5-a268-4b81-9728-843ccf55bec4" providerId="ADAL" clId="{F694D2BF-BA9F-4C1A-968F-B93AA21D56F0}" dt="2024-08-07T14:06:45.595" v="312" actId="207"/>
          <ac:graphicFrameMkLst>
            <pc:docMk/>
            <pc:sldMk cId="4262718651" sldId="258"/>
            <ac:graphicFrameMk id="41" creationId="{0C325AA3-7D9A-6F45-94E4-5B264E35B3F9}"/>
          </ac:graphicFrameMkLst>
        </pc:graphicFrameChg>
      </pc:sldChg>
      <pc:sldChg chg="modSp add mod">
        <pc:chgData name="Islam, Md Khairul (mi3se)" userId="caae0af5-a268-4b81-9728-843ccf55bec4" providerId="ADAL" clId="{F694D2BF-BA9F-4C1A-968F-B93AA21D56F0}" dt="2024-08-07T14:09:37.148" v="321" actId="207"/>
        <pc:sldMkLst>
          <pc:docMk/>
          <pc:sldMk cId="13076002" sldId="259"/>
        </pc:sldMkLst>
        <pc:graphicFrameChg chg="modGraphic">
          <ac:chgData name="Islam, Md Khairul (mi3se)" userId="caae0af5-a268-4b81-9728-843ccf55bec4" providerId="ADAL" clId="{F694D2BF-BA9F-4C1A-968F-B93AA21D56F0}" dt="2024-08-07T14:09:18.429" v="316" actId="207"/>
          <ac:graphicFrameMkLst>
            <pc:docMk/>
            <pc:sldMk cId="13076002" sldId="259"/>
            <ac:graphicFrameMk id="6" creationId="{11FBEA70-F15F-E6BC-AD10-071984ACA43C}"/>
          </ac:graphicFrameMkLst>
        </pc:graphicFrameChg>
        <pc:graphicFrameChg chg="modGraphic">
          <ac:chgData name="Islam, Md Khairul (mi3se)" userId="caae0af5-a268-4b81-9728-843ccf55bec4" providerId="ADAL" clId="{F694D2BF-BA9F-4C1A-968F-B93AA21D56F0}" dt="2024-08-07T14:09:22.575" v="317" actId="207"/>
          <ac:graphicFrameMkLst>
            <pc:docMk/>
            <pc:sldMk cId="13076002" sldId="259"/>
            <ac:graphicFrameMk id="7" creationId="{2DE870D3-CFA4-DE48-3C41-06B0F4A2CF35}"/>
          </ac:graphicFrameMkLst>
        </pc:graphicFrameChg>
        <pc:graphicFrameChg chg="modGraphic">
          <ac:chgData name="Islam, Md Khairul (mi3se)" userId="caae0af5-a268-4b81-9728-843ccf55bec4" providerId="ADAL" clId="{F694D2BF-BA9F-4C1A-968F-B93AA21D56F0}" dt="2024-08-07T14:09:25.198" v="318" actId="207"/>
          <ac:graphicFrameMkLst>
            <pc:docMk/>
            <pc:sldMk cId="13076002" sldId="259"/>
            <ac:graphicFrameMk id="8" creationId="{DC3446B4-B5D8-61EA-ED62-E58B63A636F6}"/>
          </ac:graphicFrameMkLst>
        </pc:graphicFrameChg>
        <pc:graphicFrameChg chg="modGraphic">
          <ac:chgData name="Islam, Md Khairul (mi3se)" userId="caae0af5-a268-4b81-9728-843ccf55bec4" providerId="ADAL" clId="{F694D2BF-BA9F-4C1A-968F-B93AA21D56F0}" dt="2024-08-07T14:09:37.148" v="321" actId="207"/>
          <ac:graphicFrameMkLst>
            <pc:docMk/>
            <pc:sldMk cId="13076002" sldId="259"/>
            <ac:graphicFrameMk id="41" creationId="{0C325AA3-7D9A-6F45-94E4-5B264E35B3F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0D59-43D9-60B0-D203-8A630D28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8B15-3368-A73B-5706-B58C356F5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0124-1BC6-CA0A-48A0-5938B05B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5A01-8E32-6198-C458-7F0952FB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3108-EF63-559D-B4A3-9607C910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C05-C55B-A8D9-4188-13A840B5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AE55-B504-DBB3-9259-DBFA2C62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F70F-F66F-B64B-D70A-5F0A2C3C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04DF-966A-09DA-D064-D827CF36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D778-C057-73A2-8D81-36BBF9C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9A975-9571-4A7F-FFEF-753DF811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4E44-EFF2-30D4-5FD4-2DA3A0432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553D-281A-BCB0-552C-5254FB27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F6E6-0CE8-FCB4-8C02-8D8D23B1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E730-FEDC-3C80-B510-B15C912A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04E-901A-5977-244B-70B4B13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07A8-3FFC-16B1-3F54-E6A017A7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8F24-918A-A112-88F5-DEFDD22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9BED-4B66-9598-C56F-D0DD00E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543-3909-5204-025B-B83FC350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CF7A-C6B4-428A-A27D-4B349756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AAFA-417E-C43D-75C9-672BB51F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DA77-23DD-F009-884E-D3619877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90A2-C1D5-70E3-9DB4-3019969C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CBAF-EBC6-CA08-E647-076996ED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F0E-3AB1-180E-4E9F-8B6428E5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7800-53DA-0453-5860-9B681E73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CCA96-2CCC-AEC0-70C5-A68551E5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79A4-0CAE-186C-6BDC-0B079C6E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F2A2B-A2E3-0279-55D8-DF3309E9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24FB6-1158-CD89-3E78-ADEF8B8C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E28E-28BB-C229-5ACC-C0E95C0C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9ADA-5B35-CA17-EB4E-C913C3AD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6B83-2498-0E87-3EF3-E217292E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1948-CC85-E950-1B78-FA66D8511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66B3-F50B-A2DA-7E8B-C422CF183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D24F3-2392-90A0-667E-A5F2321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82D4C-A6BE-23EA-81CB-8F619F99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8C2E1-3200-D6D4-4A41-BFCF1C7E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1DA4-C1FA-BA66-4E6C-6607DA69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919B0-B94C-2314-6701-F9318E6E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661C-49C3-6C65-3EFD-4B38FE33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C00A7-7ABF-6B49-1545-56E808B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1E911-0142-E7F0-95B4-525FF35C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ABBA5-E230-5DC1-0EFF-3296458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08547-7A9B-C590-4D8D-F5AF568D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4B52-E81E-356E-E7AC-771B3D30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E754-A140-EB5E-EE53-6E9DB8AF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BDA9F-B06A-6AB0-FB33-F571DA12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66D23-E62E-5DE8-9763-BDA22BF3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DF6B-2C4E-29D1-FEFB-9E64D6C5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0E60-FA4A-95F4-AA70-501DF970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3792-EB25-4F02-505A-A11E044E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4185C-3EA2-3064-53AC-E5D60E56B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CF6F-D994-5CCA-8BC6-E777FDC49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F8CD-4F81-E05D-1311-23154CDD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8092-2E5C-4145-1615-481A57BB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DB0D9-E342-A99E-3CA6-C84E88FF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6C67D-FC60-1E0A-9E65-7E12AA52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D0F2-F771-1178-BFDB-45C15618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A913-939D-340A-6C82-9DCF40CF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5EFBD-9E35-49F9-90FC-FB21718FF70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77554-807C-2AA3-4FBC-CB9F66580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645C-63EA-BE3C-D590-30FC8E7B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5A820-3787-45A2-A993-18C8301E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FBEA70-F15F-E6BC-AD10-071984ACA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122612"/>
              </p:ext>
            </p:extLst>
          </p:nvPr>
        </p:nvGraphicFramePr>
        <p:xfrm>
          <a:off x="3095493" y="1773086"/>
          <a:ext cx="1468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87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553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553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553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DE870D3-CFA4-DE48-3C41-06B0F4A2C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333873"/>
              </p:ext>
            </p:extLst>
          </p:nvPr>
        </p:nvGraphicFramePr>
        <p:xfrm>
          <a:off x="4875177" y="1786713"/>
          <a:ext cx="1468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87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C3446B4-B5D8-61EA-ED62-E58B63A63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348594"/>
              </p:ext>
            </p:extLst>
          </p:nvPr>
        </p:nvGraphicFramePr>
        <p:xfrm>
          <a:off x="6697507" y="1780224"/>
          <a:ext cx="14425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9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513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513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5136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B95991-46EF-CD28-7BF6-7EC2427C2C62}"/>
              </a:ext>
            </a:extLst>
          </p:cNvPr>
          <p:cNvSpPr txBox="1"/>
          <p:nvPr/>
        </p:nvSpPr>
        <p:spPr>
          <a:xfrm>
            <a:off x="4588207" y="2150687"/>
            <a:ext cx="33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17CC2-343A-5BB8-9075-285752792B54}"/>
              </a:ext>
            </a:extLst>
          </p:cNvPr>
          <p:cNvSpPr txBox="1"/>
          <p:nvPr/>
        </p:nvSpPr>
        <p:spPr>
          <a:xfrm>
            <a:off x="6428370" y="21182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2AEA9-5FFA-F83C-91CE-6D84B4B8FDBB}"/>
              </a:ext>
            </a:extLst>
          </p:cNvPr>
          <p:cNvSpPr txBox="1"/>
          <p:nvPr/>
        </p:nvSpPr>
        <p:spPr>
          <a:xfrm>
            <a:off x="2987897" y="2867032"/>
            <a:ext cx="81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A1CCB-E708-289A-7000-40DEFE310D22}"/>
              </a:ext>
            </a:extLst>
          </p:cNvPr>
          <p:cNvSpPr txBox="1"/>
          <p:nvPr/>
        </p:nvSpPr>
        <p:spPr>
          <a:xfrm rot="16200000">
            <a:off x="2513287" y="2521655"/>
            <a:ext cx="77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</a:t>
            </a:r>
          </a:p>
        </p:txBody>
      </p:sp>
      <p:sp>
        <p:nvSpPr>
          <p:cNvPr id="17" name="Conector recto 16">
            <a:extLst>
              <a:ext uri="{FF2B5EF4-FFF2-40B4-BE49-F238E27FC236}">
                <a16:creationId xmlns:a16="http://schemas.microsoft.com/office/drawing/2014/main" id="{0B3F3987-1B0C-40D6-A8AC-22BE61832E55}"/>
              </a:ext>
            </a:extLst>
          </p:cNvPr>
          <p:cNvSpPr/>
          <p:nvPr/>
        </p:nvSpPr>
        <p:spPr>
          <a:xfrm flipV="1">
            <a:off x="3495472" y="3073938"/>
            <a:ext cx="1118681" cy="12971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5" name="Conector recto 16">
            <a:extLst>
              <a:ext uri="{FF2B5EF4-FFF2-40B4-BE49-F238E27FC236}">
                <a16:creationId xmlns:a16="http://schemas.microsoft.com/office/drawing/2014/main" id="{B93E8136-ED1B-1A7F-26C8-3631F4F9AC83}"/>
              </a:ext>
            </a:extLst>
          </p:cNvPr>
          <p:cNvSpPr/>
          <p:nvPr/>
        </p:nvSpPr>
        <p:spPr>
          <a:xfrm flipV="1">
            <a:off x="2892357" y="1900135"/>
            <a:ext cx="0" cy="389107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25EBD3-8356-6ED3-F964-C36896828BA5}"/>
              </a:ext>
            </a:extLst>
          </p:cNvPr>
          <p:cNvSpPr txBox="1"/>
          <p:nvPr/>
        </p:nvSpPr>
        <p:spPr>
          <a:xfrm>
            <a:off x="2785616" y="1619850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9B0274-2C93-1703-9C76-5D87F375CE2C}"/>
              </a:ext>
            </a:extLst>
          </p:cNvPr>
          <p:cNvSpPr txBox="1"/>
          <p:nvPr/>
        </p:nvSpPr>
        <p:spPr>
          <a:xfrm>
            <a:off x="3508707" y="2822840"/>
            <a:ext cx="23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A2C62-BA4F-2146-7CF4-3A2B3B033C2C}"/>
              </a:ext>
            </a:extLst>
          </p:cNvPr>
          <p:cNvSpPr txBox="1"/>
          <p:nvPr/>
        </p:nvSpPr>
        <p:spPr>
          <a:xfrm>
            <a:off x="4364740" y="2803382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9406F-7C66-E0BF-8A0D-04C9AF2633B9}"/>
                  </a:ext>
                </a:extLst>
              </p:cNvPr>
              <p:cNvSpPr txBox="1"/>
              <p:nvPr/>
            </p:nvSpPr>
            <p:spPr>
              <a:xfrm>
                <a:off x="3238393" y="1391125"/>
                <a:ext cx="112678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9406F-7C66-E0BF-8A0D-04C9AF26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393" y="1391125"/>
                <a:ext cx="1126787" cy="391646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D82AA9-9C4F-EFBB-94DA-36D22DC1FBAB}"/>
                  </a:ext>
                </a:extLst>
              </p:cNvPr>
              <p:cNvSpPr txBox="1"/>
              <p:nvPr/>
            </p:nvSpPr>
            <p:spPr>
              <a:xfrm>
                <a:off x="5013420" y="1380545"/>
                <a:ext cx="1126787" cy="4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D82AA9-9C4F-EFBB-94DA-36D22DC1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20" y="1380545"/>
                <a:ext cx="1126787" cy="4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36DC98-1178-AA4D-5E39-17C94CA08096}"/>
                  </a:ext>
                </a:extLst>
              </p:cNvPr>
              <p:cNvSpPr txBox="1"/>
              <p:nvPr/>
            </p:nvSpPr>
            <p:spPr>
              <a:xfrm>
                <a:off x="6928429" y="1327581"/>
                <a:ext cx="1126787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36DC98-1178-AA4D-5E39-17C94CA0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429" y="1327581"/>
                <a:ext cx="1126787" cy="465769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44377F-4291-473C-4247-44F0A69DC5D8}"/>
                  </a:ext>
                </a:extLst>
              </p:cNvPr>
              <p:cNvSpPr txBox="1"/>
              <p:nvPr/>
            </p:nvSpPr>
            <p:spPr>
              <a:xfrm>
                <a:off x="4745593" y="2856054"/>
                <a:ext cx="182280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</m:oMath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44377F-4291-473C-4247-44F0A69D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93" y="2856054"/>
                <a:ext cx="1822800" cy="335476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483132-CA32-FA6B-E998-0DA4A11B32B5}"/>
                  </a:ext>
                </a:extLst>
              </p:cNvPr>
              <p:cNvSpPr txBox="1"/>
              <p:nvPr/>
            </p:nvSpPr>
            <p:spPr>
              <a:xfrm>
                <a:off x="6534127" y="2834331"/>
                <a:ext cx="1824602" cy="3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483132-CA32-FA6B-E998-0DA4A11B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7" y="2834331"/>
                <a:ext cx="1824602" cy="340478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3133EF01-56B9-67FC-A7C9-56F83BE27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26574"/>
              </p:ext>
            </p:extLst>
          </p:nvPr>
        </p:nvGraphicFramePr>
        <p:xfrm>
          <a:off x="3004227" y="3818177"/>
          <a:ext cx="1496435" cy="102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09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74109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46436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401781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41" name="Content Placeholder 5">
            <a:extLst>
              <a:ext uri="{FF2B5EF4-FFF2-40B4-BE49-F238E27FC236}">
                <a16:creationId xmlns:a16="http://schemas.microsoft.com/office/drawing/2014/main" id="{0C325AA3-7D9A-6F45-94E4-5B264E35B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502"/>
              </p:ext>
            </p:extLst>
          </p:nvPr>
        </p:nvGraphicFramePr>
        <p:xfrm>
          <a:off x="4849247" y="3819917"/>
          <a:ext cx="1071651" cy="102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13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267913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266135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269690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9F4E19B-8D26-D4F8-217A-077B710B83B2}"/>
              </a:ext>
            </a:extLst>
          </p:cNvPr>
          <p:cNvSpPr txBox="1"/>
          <p:nvPr/>
        </p:nvSpPr>
        <p:spPr>
          <a:xfrm>
            <a:off x="3373061" y="3495445"/>
            <a:ext cx="73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R(X</a:t>
            </a:r>
            <a:r>
              <a:rPr lang="en-US" sz="16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5B851-BA69-B277-C8FE-24D6EC2FD0BF}"/>
              </a:ext>
            </a:extLst>
          </p:cNvPr>
          <p:cNvSpPr txBox="1"/>
          <p:nvPr/>
        </p:nvSpPr>
        <p:spPr>
          <a:xfrm>
            <a:off x="4939355" y="3433689"/>
            <a:ext cx="83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\1:50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03D3C5-66F6-4DEA-9378-F153A6569708}"/>
              </a:ext>
            </a:extLst>
          </p:cNvPr>
          <p:cNvSpPr txBox="1"/>
          <p:nvPr/>
        </p:nvSpPr>
        <p:spPr>
          <a:xfrm>
            <a:off x="6180644" y="4039767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metric(f(X</a:t>
            </a:r>
            <a:r>
              <a:rPr lang="en-US" sz="16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),  f(X</a:t>
            </a:r>
            <a:r>
              <a:rPr lang="en-US" sz="16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\1:50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72FFCE-AFBC-4440-557B-A41059E62611}"/>
              </a:ext>
            </a:extLst>
          </p:cNvPr>
          <p:cNvSpPr txBox="1"/>
          <p:nvPr/>
        </p:nvSpPr>
        <p:spPr>
          <a:xfrm>
            <a:off x="3242500" y="4842755"/>
            <a:ext cx="108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Ranking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90825F-A093-3B5C-E1D5-94C0712B368D}"/>
              </a:ext>
            </a:extLst>
          </p:cNvPr>
          <p:cNvSpPr txBox="1"/>
          <p:nvPr/>
        </p:nvSpPr>
        <p:spPr>
          <a:xfrm>
            <a:off x="4714426" y="4823155"/>
            <a:ext cx="131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Perturbation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368A5-A9F8-ADAE-133B-F864A41C6040}"/>
              </a:ext>
            </a:extLst>
          </p:cNvPr>
          <p:cNvSpPr txBox="1"/>
          <p:nvPr/>
        </p:nvSpPr>
        <p:spPr>
          <a:xfrm>
            <a:off x="6413738" y="4814907"/>
            <a:ext cx="131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Comparison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DBDA49F-F915-825D-40CE-DD75503397E4}"/>
              </a:ext>
            </a:extLst>
          </p:cNvPr>
          <p:cNvSpPr/>
          <p:nvPr/>
        </p:nvSpPr>
        <p:spPr>
          <a:xfrm>
            <a:off x="4546006" y="4218144"/>
            <a:ext cx="241686" cy="1652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D04ADA2-B9BC-9FA4-63B3-6C1CAB182EC9}"/>
              </a:ext>
            </a:extLst>
          </p:cNvPr>
          <p:cNvSpPr/>
          <p:nvPr/>
        </p:nvSpPr>
        <p:spPr>
          <a:xfrm>
            <a:off x="5992234" y="4170041"/>
            <a:ext cx="241686" cy="165229"/>
          </a:xfrm>
          <a:prstGeom prst="rightArrow">
            <a:avLst>
              <a:gd name="adj1" fmla="val 50000"/>
              <a:gd name="adj2" fmla="val 61774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A9144C-DCDB-57D6-9981-AD23D4EED61D}"/>
              </a:ext>
            </a:extLst>
          </p:cNvPr>
          <p:cNvSpPr txBox="1"/>
          <p:nvPr/>
        </p:nvSpPr>
        <p:spPr>
          <a:xfrm>
            <a:off x="4520335" y="3158217"/>
            <a:ext cx="19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WinTSR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DF2665-86BD-E8F9-A4A8-29BCA1D572A1}"/>
              </a:ext>
            </a:extLst>
          </p:cNvPr>
          <p:cNvSpPr txBox="1"/>
          <p:nvPr/>
        </p:nvSpPr>
        <p:spPr>
          <a:xfrm>
            <a:off x="4105071" y="5091045"/>
            <a:ext cx="3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Interpretation evaluation steps</a:t>
            </a:r>
          </a:p>
        </p:txBody>
      </p:sp>
    </p:spTree>
    <p:extLst>
      <p:ext uri="{BB962C8B-B14F-4D97-AF65-F5344CB8AC3E}">
        <p14:creationId xmlns:p14="http://schemas.microsoft.com/office/powerpoint/2010/main" val="24807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FBEA70-F15F-E6BC-AD10-071984ACA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74437"/>
              </p:ext>
            </p:extLst>
          </p:nvPr>
        </p:nvGraphicFramePr>
        <p:xfrm>
          <a:off x="3095493" y="1773086"/>
          <a:ext cx="1468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87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553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553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553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DE870D3-CFA4-DE48-3C41-06B0F4A2C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94428"/>
              </p:ext>
            </p:extLst>
          </p:nvPr>
        </p:nvGraphicFramePr>
        <p:xfrm>
          <a:off x="4875177" y="1786713"/>
          <a:ext cx="1468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87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C3446B4-B5D8-61EA-ED62-E58B63A63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966123"/>
              </p:ext>
            </p:extLst>
          </p:nvPr>
        </p:nvGraphicFramePr>
        <p:xfrm>
          <a:off x="6613202" y="1799679"/>
          <a:ext cx="14425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9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513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513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5136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B95991-46EF-CD28-7BF6-7EC2427C2C62}"/>
              </a:ext>
            </a:extLst>
          </p:cNvPr>
          <p:cNvSpPr txBox="1"/>
          <p:nvPr/>
        </p:nvSpPr>
        <p:spPr>
          <a:xfrm>
            <a:off x="4588207" y="2150687"/>
            <a:ext cx="33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17CC2-343A-5BB8-9075-285752792B54}"/>
              </a:ext>
            </a:extLst>
          </p:cNvPr>
          <p:cNvSpPr txBox="1"/>
          <p:nvPr/>
        </p:nvSpPr>
        <p:spPr>
          <a:xfrm>
            <a:off x="6344065" y="21377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2AEA9-5FFA-F83C-91CE-6D84B4B8FDBB}"/>
              </a:ext>
            </a:extLst>
          </p:cNvPr>
          <p:cNvSpPr txBox="1"/>
          <p:nvPr/>
        </p:nvSpPr>
        <p:spPr>
          <a:xfrm>
            <a:off x="2987897" y="2867032"/>
            <a:ext cx="81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A1CCB-E708-289A-7000-40DEFE310D22}"/>
              </a:ext>
            </a:extLst>
          </p:cNvPr>
          <p:cNvSpPr txBox="1"/>
          <p:nvPr/>
        </p:nvSpPr>
        <p:spPr>
          <a:xfrm rot="16200000">
            <a:off x="2513287" y="2521655"/>
            <a:ext cx="77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</a:t>
            </a:r>
          </a:p>
        </p:txBody>
      </p:sp>
      <p:sp>
        <p:nvSpPr>
          <p:cNvPr id="17" name="Conector recto 16">
            <a:extLst>
              <a:ext uri="{FF2B5EF4-FFF2-40B4-BE49-F238E27FC236}">
                <a16:creationId xmlns:a16="http://schemas.microsoft.com/office/drawing/2014/main" id="{0B3F3987-1B0C-40D6-A8AC-22BE61832E55}"/>
              </a:ext>
            </a:extLst>
          </p:cNvPr>
          <p:cNvSpPr/>
          <p:nvPr/>
        </p:nvSpPr>
        <p:spPr>
          <a:xfrm flipV="1">
            <a:off x="3495472" y="3073938"/>
            <a:ext cx="1118681" cy="12971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5" name="Conector recto 16">
            <a:extLst>
              <a:ext uri="{FF2B5EF4-FFF2-40B4-BE49-F238E27FC236}">
                <a16:creationId xmlns:a16="http://schemas.microsoft.com/office/drawing/2014/main" id="{B93E8136-ED1B-1A7F-26C8-3631F4F9AC83}"/>
              </a:ext>
            </a:extLst>
          </p:cNvPr>
          <p:cNvSpPr/>
          <p:nvPr/>
        </p:nvSpPr>
        <p:spPr>
          <a:xfrm flipV="1">
            <a:off x="2892357" y="1900135"/>
            <a:ext cx="0" cy="389107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25EBD3-8356-6ED3-F964-C36896828BA5}"/>
              </a:ext>
            </a:extLst>
          </p:cNvPr>
          <p:cNvSpPr txBox="1"/>
          <p:nvPr/>
        </p:nvSpPr>
        <p:spPr>
          <a:xfrm>
            <a:off x="2785616" y="1619850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9B0274-2C93-1703-9C76-5D87F375CE2C}"/>
              </a:ext>
            </a:extLst>
          </p:cNvPr>
          <p:cNvSpPr txBox="1"/>
          <p:nvPr/>
        </p:nvSpPr>
        <p:spPr>
          <a:xfrm>
            <a:off x="3508707" y="2822840"/>
            <a:ext cx="23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A2C62-BA4F-2146-7CF4-3A2B3B033C2C}"/>
              </a:ext>
            </a:extLst>
          </p:cNvPr>
          <p:cNvSpPr txBox="1"/>
          <p:nvPr/>
        </p:nvSpPr>
        <p:spPr>
          <a:xfrm>
            <a:off x="4364740" y="2803382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9406F-7C66-E0BF-8A0D-04C9AF2633B9}"/>
                  </a:ext>
                </a:extLst>
              </p:cNvPr>
              <p:cNvSpPr txBox="1"/>
              <p:nvPr/>
            </p:nvSpPr>
            <p:spPr>
              <a:xfrm>
                <a:off x="4079002" y="1365017"/>
                <a:ext cx="66769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9406F-7C66-E0BF-8A0D-04C9AF26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02" y="1365017"/>
                <a:ext cx="667693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D82AA9-9C4F-EFBB-94DA-36D22DC1FBAB}"/>
                  </a:ext>
                </a:extLst>
              </p:cNvPr>
              <p:cNvSpPr txBox="1"/>
              <p:nvPr/>
            </p:nvSpPr>
            <p:spPr>
              <a:xfrm>
                <a:off x="5013420" y="1380545"/>
                <a:ext cx="1126787" cy="4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D82AA9-9C4F-EFBB-94DA-36D22DC1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20" y="1380545"/>
                <a:ext cx="1126787" cy="4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36DC98-1178-AA4D-5E39-17C94CA08096}"/>
                  </a:ext>
                </a:extLst>
              </p:cNvPr>
              <p:cNvSpPr txBox="1"/>
              <p:nvPr/>
            </p:nvSpPr>
            <p:spPr>
              <a:xfrm>
                <a:off x="6844124" y="1347036"/>
                <a:ext cx="1126787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36DC98-1178-AA4D-5E39-17C94CA0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24" y="1347036"/>
                <a:ext cx="1126787" cy="465769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44377F-4291-473C-4247-44F0A69DC5D8}"/>
                  </a:ext>
                </a:extLst>
              </p:cNvPr>
              <p:cNvSpPr txBox="1"/>
              <p:nvPr/>
            </p:nvSpPr>
            <p:spPr>
              <a:xfrm>
                <a:off x="4745593" y="2856054"/>
                <a:ext cx="182280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</m:oMath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44377F-4291-473C-4247-44F0A69D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93" y="2856054"/>
                <a:ext cx="1822800" cy="335476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483132-CA32-FA6B-E998-0DA4A11B32B5}"/>
                  </a:ext>
                </a:extLst>
              </p:cNvPr>
              <p:cNvSpPr txBox="1"/>
              <p:nvPr/>
            </p:nvSpPr>
            <p:spPr>
              <a:xfrm>
                <a:off x="6449822" y="2853786"/>
                <a:ext cx="1824602" cy="3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483132-CA32-FA6B-E998-0DA4A11B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822" y="2853786"/>
                <a:ext cx="1824602" cy="340478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3133EF01-56B9-67FC-A7C9-56F83BE27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66543"/>
              </p:ext>
            </p:extLst>
          </p:nvPr>
        </p:nvGraphicFramePr>
        <p:xfrm>
          <a:off x="3004227" y="3818177"/>
          <a:ext cx="1495706" cy="102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09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46436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401781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41" name="Content Placeholder 5">
            <a:extLst>
              <a:ext uri="{FF2B5EF4-FFF2-40B4-BE49-F238E27FC236}">
                <a16:creationId xmlns:a16="http://schemas.microsoft.com/office/drawing/2014/main" id="{0C325AA3-7D9A-6F45-94E4-5B264E35B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30287"/>
              </p:ext>
            </p:extLst>
          </p:nvPr>
        </p:nvGraphicFramePr>
        <p:xfrm>
          <a:off x="4849247" y="3819917"/>
          <a:ext cx="1071651" cy="102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13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267913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266135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269690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9F4E19B-8D26-D4F8-217A-077B710B83B2}"/>
              </a:ext>
            </a:extLst>
          </p:cNvPr>
          <p:cNvSpPr txBox="1"/>
          <p:nvPr/>
        </p:nvSpPr>
        <p:spPr>
          <a:xfrm>
            <a:off x="3906086" y="3463200"/>
            <a:ext cx="73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R(X</a:t>
            </a:r>
            <a:r>
              <a:rPr lang="en-US" sz="16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5B851-BA69-B277-C8FE-24D6EC2FD0BF}"/>
              </a:ext>
            </a:extLst>
          </p:cNvPr>
          <p:cNvSpPr txBox="1"/>
          <p:nvPr/>
        </p:nvSpPr>
        <p:spPr>
          <a:xfrm>
            <a:off x="5270300" y="3435306"/>
            <a:ext cx="83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\1:50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03D3C5-66F6-4DEA-9378-F153A6569708}"/>
              </a:ext>
            </a:extLst>
          </p:cNvPr>
          <p:cNvSpPr txBox="1"/>
          <p:nvPr/>
        </p:nvSpPr>
        <p:spPr>
          <a:xfrm>
            <a:off x="6180644" y="4039767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metric(f(X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),  f(X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\1:50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72FFCE-AFBC-4440-557B-A41059E62611}"/>
              </a:ext>
            </a:extLst>
          </p:cNvPr>
          <p:cNvSpPr txBox="1"/>
          <p:nvPr/>
        </p:nvSpPr>
        <p:spPr>
          <a:xfrm>
            <a:off x="3242500" y="4842755"/>
            <a:ext cx="108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Ranking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90825F-A093-3B5C-E1D5-94C0712B368D}"/>
              </a:ext>
            </a:extLst>
          </p:cNvPr>
          <p:cNvSpPr txBox="1"/>
          <p:nvPr/>
        </p:nvSpPr>
        <p:spPr>
          <a:xfrm>
            <a:off x="4714426" y="4823155"/>
            <a:ext cx="131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Perturbation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368A5-A9F8-ADAE-133B-F864A41C6040}"/>
              </a:ext>
            </a:extLst>
          </p:cNvPr>
          <p:cNvSpPr txBox="1"/>
          <p:nvPr/>
        </p:nvSpPr>
        <p:spPr>
          <a:xfrm>
            <a:off x="6413738" y="4814907"/>
            <a:ext cx="131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Comparison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DBDA49F-F915-825D-40CE-DD75503397E4}"/>
              </a:ext>
            </a:extLst>
          </p:cNvPr>
          <p:cNvSpPr/>
          <p:nvPr/>
        </p:nvSpPr>
        <p:spPr>
          <a:xfrm>
            <a:off x="4546006" y="4218144"/>
            <a:ext cx="241686" cy="1652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D04ADA2-B9BC-9FA4-63B3-6C1CAB182EC9}"/>
              </a:ext>
            </a:extLst>
          </p:cNvPr>
          <p:cNvSpPr/>
          <p:nvPr/>
        </p:nvSpPr>
        <p:spPr>
          <a:xfrm>
            <a:off x="5992234" y="4170041"/>
            <a:ext cx="241686" cy="165229"/>
          </a:xfrm>
          <a:prstGeom prst="rightArrow">
            <a:avLst>
              <a:gd name="adj1" fmla="val 50000"/>
              <a:gd name="adj2" fmla="val 61774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A9144C-DCDB-57D6-9981-AD23D4EED61D}"/>
              </a:ext>
            </a:extLst>
          </p:cNvPr>
          <p:cNvSpPr txBox="1"/>
          <p:nvPr/>
        </p:nvSpPr>
        <p:spPr>
          <a:xfrm>
            <a:off x="4520335" y="3119307"/>
            <a:ext cx="19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WinTSR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DF2665-86BD-E8F9-A4A8-29BCA1D572A1}"/>
              </a:ext>
            </a:extLst>
          </p:cNvPr>
          <p:cNvSpPr txBox="1"/>
          <p:nvPr/>
        </p:nvSpPr>
        <p:spPr>
          <a:xfrm>
            <a:off x="4105071" y="5091045"/>
            <a:ext cx="3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Interpretation evaluation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C96A6-1985-EFEB-E1D8-7E213E8BF51A}"/>
              </a:ext>
            </a:extLst>
          </p:cNvPr>
          <p:cNvSpPr txBox="1"/>
          <p:nvPr/>
        </p:nvSpPr>
        <p:spPr>
          <a:xfrm>
            <a:off x="2732681" y="1410225"/>
            <a:ext cx="154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relevance,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0FD50-97F6-1180-714B-784AC869749A}"/>
              </a:ext>
            </a:extLst>
          </p:cNvPr>
          <p:cNvSpPr txBox="1"/>
          <p:nvPr/>
        </p:nvSpPr>
        <p:spPr>
          <a:xfrm>
            <a:off x="2916252" y="3479792"/>
            <a:ext cx="114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matrix,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EB35-6DDC-A82C-927A-5EA09E632727}"/>
              </a:ext>
            </a:extLst>
          </p:cNvPr>
          <p:cNvSpPr txBox="1"/>
          <p:nvPr/>
        </p:nvSpPr>
        <p:spPr>
          <a:xfrm>
            <a:off x="4789544" y="3483774"/>
            <a:ext cx="62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58621-A406-AAD6-9B30-304A566F0F43}"/>
              </a:ext>
            </a:extLst>
          </p:cNvPr>
          <p:cNvSpPr txBox="1"/>
          <p:nvPr/>
        </p:nvSpPr>
        <p:spPr>
          <a:xfrm>
            <a:off x="6269483" y="4426905"/>
            <a:ext cx="18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model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AC26316-C169-341B-630E-0668A52AD8D7}"/>
              </a:ext>
            </a:extLst>
          </p:cNvPr>
          <p:cNvSpPr/>
          <p:nvPr/>
        </p:nvSpPr>
        <p:spPr>
          <a:xfrm>
            <a:off x="3663195" y="3191530"/>
            <a:ext cx="152688" cy="2971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FBEA70-F15F-E6BC-AD10-071984ACA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147779"/>
              </p:ext>
            </p:extLst>
          </p:nvPr>
        </p:nvGraphicFramePr>
        <p:xfrm>
          <a:off x="3095493" y="1773086"/>
          <a:ext cx="1468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87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553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553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553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DE870D3-CFA4-DE48-3C41-06B0F4A2C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035726"/>
              </p:ext>
            </p:extLst>
          </p:nvPr>
        </p:nvGraphicFramePr>
        <p:xfrm>
          <a:off x="4875177" y="1786713"/>
          <a:ext cx="1468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87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7087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C3446B4-B5D8-61EA-ED62-E58B63A63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276469"/>
              </p:ext>
            </p:extLst>
          </p:nvPr>
        </p:nvGraphicFramePr>
        <p:xfrm>
          <a:off x="6613202" y="1799679"/>
          <a:ext cx="14425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9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360639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513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513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5136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B95991-46EF-CD28-7BF6-7EC2427C2C62}"/>
              </a:ext>
            </a:extLst>
          </p:cNvPr>
          <p:cNvSpPr txBox="1"/>
          <p:nvPr/>
        </p:nvSpPr>
        <p:spPr>
          <a:xfrm>
            <a:off x="4588207" y="2150687"/>
            <a:ext cx="33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17CC2-343A-5BB8-9075-285752792B54}"/>
              </a:ext>
            </a:extLst>
          </p:cNvPr>
          <p:cNvSpPr txBox="1"/>
          <p:nvPr/>
        </p:nvSpPr>
        <p:spPr>
          <a:xfrm>
            <a:off x="6344065" y="21377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2AEA9-5FFA-F83C-91CE-6D84B4B8FDBB}"/>
              </a:ext>
            </a:extLst>
          </p:cNvPr>
          <p:cNvSpPr txBox="1"/>
          <p:nvPr/>
        </p:nvSpPr>
        <p:spPr>
          <a:xfrm>
            <a:off x="2987897" y="2867032"/>
            <a:ext cx="81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A1CCB-E708-289A-7000-40DEFE310D22}"/>
              </a:ext>
            </a:extLst>
          </p:cNvPr>
          <p:cNvSpPr txBox="1"/>
          <p:nvPr/>
        </p:nvSpPr>
        <p:spPr>
          <a:xfrm rot="16200000">
            <a:off x="2513287" y="2521655"/>
            <a:ext cx="77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</a:t>
            </a:r>
          </a:p>
        </p:txBody>
      </p:sp>
      <p:sp>
        <p:nvSpPr>
          <p:cNvPr id="17" name="Conector recto 16">
            <a:extLst>
              <a:ext uri="{FF2B5EF4-FFF2-40B4-BE49-F238E27FC236}">
                <a16:creationId xmlns:a16="http://schemas.microsoft.com/office/drawing/2014/main" id="{0B3F3987-1B0C-40D6-A8AC-22BE61832E55}"/>
              </a:ext>
            </a:extLst>
          </p:cNvPr>
          <p:cNvSpPr/>
          <p:nvPr/>
        </p:nvSpPr>
        <p:spPr>
          <a:xfrm flipV="1">
            <a:off x="3495472" y="3073938"/>
            <a:ext cx="1118681" cy="12971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5" name="Conector recto 16">
            <a:extLst>
              <a:ext uri="{FF2B5EF4-FFF2-40B4-BE49-F238E27FC236}">
                <a16:creationId xmlns:a16="http://schemas.microsoft.com/office/drawing/2014/main" id="{B93E8136-ED1B-1A7F-26C8-3631F4F9AC83}"/>
              </a:ext>
            </a:extLst>
          </p:cNvPr>
          <p:cNvSpPr/>
          <p:nvPr/>
        </p:nvSpPr>
        <p:spPr>
          <a:xfrm flipV="1">
            <a:off x="2892357" y="1900135"/>
            <a:ext cx="0" cy="389107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25EBD3-8356-6ED3-F964-C36896828BA5}"/>
              </a:ext>
            </a:extLst>
          </p:cNvPr>
          <p:cNvSpPr txBox="1"/>
          <p:nvPr/>
        </p:nvSpPr>
        <p:spPr>
          <a:xfrm>
            <a:off x="2785616" y="1619850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9B0274-2C93-1703-9C76-5D87F375CE2C}"/>
              </a:ext>
            </a:extLst>
          </p:cNvPr>
          <p:cNvSpPr txBox="1"/>
          <p:nvPr/>
        </p:nvSpPr>
        <p:spPr>
          <a:xfrm>
            <a:off x="3508707" y="2822840"/>
            <a:ext cx="23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A2C62-BA4F-2146-7CF4-3A2B3B033C2C}"/>
              </a:ext>
            </a:extLst>
          </p:cNvPr>
          <p:cNvSpPr txBox="1"/>
          <p:nvPr/>
        </p:nvSpPr>
        <p:spPr>
          <a:xfrm>
            <a:off x="4364740" y="2803382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9406F-7C66-E0BF-8A0D-04C9AF2633B9}"/>
                  </a:ext>
                </a:extLst>
              </p:cNvPr>
              <p:cNvSpPr txBox="1"/>
              <p:nvPr/>
            </p:nvSpPr>
            <p:spPr>
              <a:xfrm>
                <a:off x="4079002" y="1365017"/>
                <a:ext cx="66769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9406F-7C66-E0BF-8A0D-04C9AF26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02" y="1365017"/>
                <a:ext cx="667693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D82AA9-9C4F-EFBB-94DA-36D22DC1FBAB}"/>
                  </a:ext>
                </a:extLst>
              </p:cNvPr>
              <p:cNvSpPr txBox="1"/>
              <p:nvPr/>
            </p:nvSpPr>
            <p:spPr>
              <a:xfrm>
                <a:off x="5013420" y="1380545"/>
                <a:ext cx="1126787" cy="4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D82AA9-9C4F-EFBB-94DA-36D22DC1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20" y="1380545"/>
                <a:ext cx="1126787" cy="4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36DC98-1178-AA4D-5E39-17C94CA08096}"/>
                  </a:ext>
                </a:extLst>
              </p:cNvPr>
              <p:cNvSpPr txBox="1"/>
              <p:nvPr/>
            </p:nvSpPr>
            <p:spPr>
              <a:xfrm>
                <a:off x="6844124" y="1347036"/>
                <a:ext cx="1126787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36DC98-1178-AA4D-5E39-17C94CA0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24" y="1347036"/>
                <a:ext cx="1126787" cy="465769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44377F-4291-473C-4247-44F0A69DC5D8}"/>
                  </a:ext>
                </a:extLst>
              </p:cNvPr>
              <p:cNvSpPr txBox="1"/>
              <p:nvPr/>
            </p:nvSpPr>
            <p:spPr>
              <a:xfrm>
                <a:off x="4745593" y="2856054"/>
                <a:ext cx="182280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</m:oMath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44377F-4291-473C-4247-44F0A69D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93" y="2856054"/>
                <a:ext cx="1822800" cy="335476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483132-CA32-FA6B-E998-0DA4A11B32B5}"/>
                  </a:ext>
                </a:extLst>
              </p:cNvPr>
              <p:cNvSpPr txBox="1"/>
              <p:nvPr/>
            </p:nvSpPr>
            <p:spPr>
              <a:xfrm>
                <a:off x="6449822" y="2853786"/>
                <a:ext cx="1824602" cy="3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483132-CA32-FA6B-E998-0DA4A11B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822" y="2853786"/>
                <a:ext cx="1824602" cy="340478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3133EF01-56B9-67FC-A7C9-56F83BE271FB}"/>
              </a:ext>
            </a:extLst>
          </p:cNvPr>
          <p:cNvGraphicFramePr>
            <a:graphicFrameLocks/>
          </p:cNvGraphicFramePr>
          <p:nvPr/>
        </p:nvGraphicFramePr>
        <p:xfrm>
          <a:off x="3004227" y="3818177"/>
          <a:ext cx="1495706" cy="102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09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346436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401781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graphicFrame>
        <p:nvGraphicFramePr>
          <p:cNvPr id="41" name="Content Placeholder 5">
            <a:extLst>
              <a:ext uri="{FF2B5EF4-FFF2-40B4-BE49-F238E27FC236}">
                <a16:creationId xmlns:a16="http://schemas.microsoft.com/office/drawing/2014/main" id="{0C325AA3-7D9A-6F45-94E4-5B264E35B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087335"/>
              </p:ext>
            </p:extLst>
          </p:nvPr>
        </p:nvGraphicFramePr>
        <p:xfrm>
          <a:off x="4849247" y="3819917"/>
          <a:ext cx="1071651" cy="102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13">
                  <a:extLst>
                    <a:ext uri="{9D8B030D-6E8A-4147-A177-3AD203B41FA5}">
                      <a16:colId xmlns:a16="http://schemas.microsoft.com/office/drawing/2014/main" val="1597850416"/>
                    </a:ext>
                  </a:extLst>
                </a:gridCol>
                <a:gridCol w="267913">
                  <a:extLst>
                    <a:ext uri="{9D8B030D-6E8A-4147-A177-3AD203B41FA5}">
                      <a16:colId xmlns:a16="http://schemas.microsoft.com/office/drawing/2014/main" val="2697369632"/>
                    </a:ext>
                  </a:extLst>
                </a:gridCol>
                <a:gridCol w="266135">
                  <a:extLst>
                    <a:ext uri="{9D8B030D-6E8A-4147-A177-3AD203B41FA5}">
                      <a16:colId xmlns:a16="http://schemas.microsoft.com/office/drawing/2014/main" val="3732971129"/>
                    </a:ext>
                  </a:extLst>
                </a:gridCol>
                <a:gridCol w="269690">
                  <a:extLst>
                    <a:ext uri="{9D8B030D-6E8A-4147-A177-3AD203B41FA5}">
                      <a16:colId xmlns:a16="http://schemas.microsoft.com/office/drawing/2014/main" val="806686364"/>
                    </a:ext>
                  </a:extLst>
                </a:gridCol>
              </a:tblGrid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87574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90961"/>
                  </a:ext>
                </a:extLst>
              </a:tr>
              <a:tr h="340946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22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9F4E19B-8D26-D4F8-217A-077B710B83B2}"/>
              </a:ext>
            </a:extLst>
          </p:cNvPr>
          <p:cNvSpPr txBox="1"/>
          <p:nvPr/>
        </p:nvSpPr>
        <p:spPr>
          <a:xfrm>
            <a:off x="3906086" y="3463200"/>
            <a:ext cx="73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R(X</a:t>
            </a:r>
            <a:r>
              <a:rPr lang="en-US" sz="16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5B851-BA69-B277-C8FE-24D6EC2FD0BF}"/>
              </a:ext>
            </a:extLst>
          </p:cNvPr>
          <p:cNvSpPr txBox="1"/>
          <p:nvPr/>
        </p:nvSpPr>
        <p:spPr>
          <a:xfrm>
            <a:off x="5270300" y="3435306"/>
            <a:ext cx="83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\1:50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03D3C5-66F6-4DEA-9378-F153A6569708}"/>
              </a:ext>
            </a:extLst>
          </p:cNvPr>
          <p:cNvSpPr txBox="1"/>
          <p:nvPr/>
        </p:nvSpPr>
        <p:spPr>
          <a:xfrm>
            <a:off x="6180644" y="4039767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metric(f(X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),  f(X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i, \1:50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72FFCE-AFBC-4440-557B-A41059E62611}"/>
              </a:ext>
            </a:extLst>
          </p:cNvPr>
          <p:cNvSpPr txBox="1"/>
          <p:nvPr/>
        </p:nvSpPr>
        <p:spPr>
          <a:xfrm>
            <a:off x="3242500" y="4842755"/>
            <a:ext cx="108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Ranking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90825F-A093-3B5C-E1D5-94C0712B368D}"/>
              </a:ext>
            </a:extLst>
          </p:cNvPr>
          <p:cNvSpPr txBox="1"/>
          <p:nvPr/>
        </p:nvSpPr>
        <p:spPr>
          <a:xfrm>
            <a:off x="4714426" y="4823155"/>
            <a:ext cx="131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Perturbation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368A5-A9F8-ADAE-133B-F864A41C6040}"/>
              </a:ext>
            </a:extLst>
          </p:cNvPr>
          <p:cNvSpPr txBox="1"/>
          <p:nvPr/>
        </p:nvSpPr>
        <p:spPr>
          <a:xfrm>
            <a:off x="6413738" y="4814907"/>
            <a:ext cx="131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Comparison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DBDA49F-F915-825D-40CE-DD75503397E4}"/>
              </a:ext>
            </a:extLst>
          </p:cNvPr>
          <p:cNvSpPr/>
          <p:nvPr/>
        </p:nvSpPr>
        <p:spPr>
          <a:xfrm>
            <a:off x="4546006" y="4218144"/>
            <a:ext cx="241686" cy="1652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D04ADA2-B9BC-9FA4-63B3-6C1CAB182EC9}"/>
              </a:ext>
            </a:extLst>
          </p:cNvPr>
          <p:cNvSpPr/>
          <p:nvPr/>
        </p:nvSpPr>
        <p:spPr>
          <a:xfrm>
            <a:off x="5992234" y="4170041"/>
            <a:ext cx="241686" cy="165229"/>
          </a:xfrm>
          <a:prstGeom prst="rightArrow">
            <a:avLst>
              <a:gd name="adj1" fmla="val 50000"/>
              <a:gd name="adj2" fmla="val 61774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A9144C-DCDB-57D6-9981-AD23D4EED61D}"/>
              </a:ext>
            </a:extLst>
          </p:cNvPr>
          <p:cNvSpPr txBox="1"/>
          <p:nvPr/>
        </p:nvSpPr>
        <p:spPr>
          <a:xfrm>
            <a:off x="4520335" y="3119307"/>
            <a:ext cx="19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WinTSR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DF2665-86BD-E8F9-A4A8-29BCA1D572A1}"/>
              </a:ext>
            </a:extLst>
          </p:cNvPr>
          <p:cNvSpPr txBox="1"/>
          <p:nvPr/>
        </p:nvSpPr>
        <p:spPr>
          <a:xfrm>
            <a:off x="4105071" y="5091045"/>
            <a:ext cx="3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Interpretation evaluation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C96A6-1985-EFEB-E1D8-7E213E8BF51A}"/>
              </a:ext>
            </a:extLst>
          </p:cNvPr>
          <p:cNvSpPr txBox="1"/>
          <p:nvPr/>
        </p:nvSpPr>
        <p:spPr>
          <a:xfrm>
            <a:off x="2732681" y="1410225"/>
            <a:ext cx="154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relevance,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0FD50-97F6-1180-714B-784AC869749A}"/>
              </a:ext>
            </a:extLst>
          </p:cNvPr>
          <p:cNvSpPr txBox="1"/>
          <p:nvPr/>
        </p:nvSpPr>
        <p:spPr>
          <a:xfrm>
            <a:off x="2916252" y="3479792"/>
            <a:ext cx="114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matrix,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EB35-6DDC-A82C-927A-5EA09E632727}"/>
              </a:ext>
            </a:extLst>
          </p:cNvPr>
          <p:cNvSpPr txBox="1"/>
          <p:nvPr/>
        </p:nvSpPr>
        <p:spPr>
          <a:xfrm>
            <a:off x="4789544" y="3483774"/>
            <a:ext cx="62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58621-A406-AAD6-9B30-304A566F0F43}"/>
              </a:ext>
            </a:extLst>
          </p:cNvPr>
          <p:cNvSpPr txBox="1"/>
          <p:nvPr/>
        </p:nvSpPr>
        <p:spPr>
          <a:xfrm>
            <a:off x="6269483" y="4426905"/>
            <a:ext cx="18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model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AC26316-C169-341B-630E-0668A52AD8D7}"/>
              </a:ext>
            </a:extLst>
          </p:cNvPr>
          <p:cNvSpPr/>
          <p:nvPr/>
        </p:nvSpPr>
        <p:spPr>
          <a:xfrm>
            <a:off x="3663195" y="3191530"/>
            <a:ext cx="152688" cy="2971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281</Words>
  <Application>Microsoft Office PowerPoint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Islam, Md Khairul (mi3se)</dc:creator>
  <cp:lastModifiedBy>Islam, Md Khairul (mi3se)</cp:lastModifiedBy>
  <cp:revision>1</cp:revision>
  <dcterms:created xsi:type="dcterms:W3CDTF">2024-08-06T01:18:47Z</dcterms:created>
  <dcterms:modified xsi:type="dcterms:W3CDTF">2024-08-07T14:09:39Z</dcterms:modified>
</cp:coreProperties>
</file>