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58"/>
  </p:normalViewPr>
  <p:slideViewPr>
    <p:cSldViewPr snapToGrid="0" showGuides="1">
      <p:cViewPr>
        <p:scale>
          <a:sx n="143" d="100"/>
          <a:sy n="143" d="100"/>
        </p:scale>
        <p:origin x="-120" y="-9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B57-4644-DBE1-6838-A8509D3F8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72D74-9FB9-7571-9332-B74D47C10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E25C-3894-E481-925F-2CA62EC0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66B11-DA84-5B4D-F1F9-2043FC3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5DEE2-138A-2BF7-E1FB-8AFBF78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0A20-D505-2B12-054F-43D8E07C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7A277-5698-C4AB-2FA8-504BB018B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2B22-27ED-5BFD-E80B-827D80A9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F5BAD-A700-17ED-12DE-EC5B3822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8D3A3-1A21-6C8F-5A2E-9787A8A8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46D3E-E663-8C0D-1083-73C3D24B7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AC43A-4214-0F97-5384-61C0445A4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D84C-8323-5722-85D5-D9CA2E3C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4291E-4CFC-0844-B42D-27441250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2D1D3-74D8-02DB-FA13-0CC4526E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9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853A-A230-9EEB-A759-895F06CD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F9AC-912F-0086-E407-69ECFC5F9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7BB68-B420-AEBC-13A1-1F754283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3B11-A613-1DE3-F632-6D77A637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E603-CEFB-0CE9-1B18-00C8479E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4BCF-7B6B-C340-4E3A-00397CA8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DA662-B07F-D470-CAE8-450B35496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03C36-6589-4E24-A020-CA6854F8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1E6B-9E54-834D-45DB-7BC65E50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E0539-A76E-3A49-B9BC-C6650EEA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1814-50DD-B3AC-13FF-C3076D27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EC7F-BDD1-1E39-FE79-1DA5EF1D2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900F2-DD3C-11FB-949E-CEAB85A2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8B07-0A25-AA86-08F4-A122E61A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ADA46-E7E6-5EE7-AC48-A92DD742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5BFAB-4438-89AD-DBEF-BEE7E55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5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E66D-8E44-E36C-D6D0-245027BF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EBBC-C5D8-5CF5-575D-9D7859F1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54153-8639-3616-7748-F52212CF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86B71-0193-5DC3-CD5A-55852797D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78271-809D-102B-5F5D-F5649B194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1D67A-5492-ADDB-D832-40374A01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3DC17-AF33-4CB6-9FC7-E068F479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3EF1-5329-C247-C946-ADA01059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4995-BC4D-F4B1-5068-8AD696B2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DA57F-3C7F-31D1-EE90-B65959CD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2E95D-4550-9779-71BF-4A3487C6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33D98-6BD9-B26A-B96F-5A5E3267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868FC-61FE-0CE2-55FF-0EBE6CEA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BB02D-21DC-87CF-32C2-63A5056E5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B3C7-19C7-C0FE-3B04-DC226F74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9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45CB-5FD0-58A0-95C0-300E6AE1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24AB-3B8F-C551-6B8B-BA60B95FF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055D8-3E6C-985C-356B-67658865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6ABD-B4D1-53BF-CE70-C7FDEC91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942B7-C503-B976-815E-5D9CDEB7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F6DD7-2488-5593-72BE-DAA6AD72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1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671C-0550-15A3-0431-29FD2D5C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AF7C0-DD50-04C1-9060-8684538BB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DF3E-4E11-EAA9-EAC4-1067F38C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9E35-AF18-8D77-2782-C5548A5A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9F48-C6E4-C77D-BFBD-D40F34A5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722A-0648-6897-FA7F-F41A74D4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E277D-64D4-86B2-84CD-3066B314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409E5-4A10-C99B-794F-4B6E5A8AD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7664-93FF-4E35-6831-2AF8B35BE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F40D8-23F9-F44D-9608-B92A304C98BF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FAE-4B76-1781-58EC-F81C0613A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1E96-CE98-CD05-808A-818EAE63B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C1669-71E0-FA49-B66E-68CA47A9D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2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11991;p77">
            <a:extLst>
              <a:ext uri="{FF2B5EF4-FFF2-40B4-BE49-F238E27FC236}">
                <a16:creationId xmlns:a16="http://schemas.microsoft.com/office/drawing/2014/main" id="{198F0168-40FB-4D05-91AE-23504C9C5768}"/>
              </a:ext>
            </a:extLst>
          </p:cNvPr>
          <p:cNvGrpSpPr/>
          <p:nvPr/>
        </p:nvGrpSpPr>
        <p:grpSpPr>
          <a:xfrm>
            <a:off x="2061624" y="2811816"/>
            <a:ext cx="775050" cy="914039"/>
            <a:chOff x="1768821" y="3361108"/>
            <a:chExt cx="278739" cy="339073"/>
          </a:xfrm>
          <a:solidFill>
            <a:schemeClr val="tx1"/>
          </a:solidFill>
        </p:grpSpPr>
        <p:sp>
          <p:nvSpPr>
            <p:cNvPr id="30" name="Google Shape;11992;p77">
              <a:extLst>
                <a:ext uri="{FF2B5EF4-FFF2-40B4-BE49-F238E27FC236}">
                  <a16:creationId xmlns:a16="http://schemas.microsoft.com/office/drawing/2014/main" id="{26A6A6F3-CD57-E74F-3741-873C4226F987}"/>
                </a:ext>
              </a:extLst>
            </p:cNvPr>
            <p:cNvSpPr/>
            <p:nvPr/>
          </p:nvSpPr>
          <p:spPr>
            <a:xfrm>
              <a:off x="1784374" y="3549744"/>
              <a:ext cx="32218" cy="21564"/>
            </a:xfrm>
            <a:custGeom>
              <a:avLst/>
              <a:gdLst/>
              <a:ahLst/>
              <a:cxnLst/>
              <a:rect l="l" t="t" r="r" b="b"/>
              <a:pathLst>
                <a:path w="1013" h="678" extrusionOk="0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93;p77">
              <a:extLst>
                <a:ext uri="{FF2B5EF4-FFF2-40B4-BE49-F238E27FC236}">
                  <a16:creationId xmlns:a16="http://schemas.microsoft.com/office/drawing/2014/main" id="{2891D214-85EB-29EC-28E3-E155FDB2290C}"/>
                </a:ext>
              </a:extLst>
            </p:cNvPr>
            <p:cNvSpPr/>
            <p:nvPr/>
          </p:nvSpPr>
          <p:spPr>
            <a:xfrm>
              <a:off x="1998326" y="3551652"/>
              <a:ext cx="32218" cy="21532"/>
            </a:xfrm>
            <a:custGeom>
              <a:avLst/>
              <a:gdLst/>
              <a:ahLst/>
              <a:cxnLst/>
              <a:rect l="l" t="t" r="r" b="b"/>
              <a:pathLst>
                <a:path w="1013" h="677" extrusionOk="0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94;p77">
              <a:extLst>
                <a:ext uri="{FF2B5EF4-FFF2-40B4-BE49-F238E27FC236}">
                  <a16:creationId xmlns:a16="http://schemas.microsoft.com/office/drawing/2014/main" id="{35802956-E928-534D-42A7-7EA140A63E5A}"/>
                </a:ext>
              </a:extLst>
            </p:cNvPr>
            <p:cNvSpPr/>
            <p:nvPr/>
          </p:nvSpPr>
          <p:spPr>
            <a:xfrm>
              <a:off x="1826007" y="3466383"/>
              <a:ext cx="142041" cy="233799"/>
            </a:xfrm>
            <a:custGeom>
              <a:avLst/>
              <a:gdLst/>
              <a:ahLst/>
              <a:cxnLst/>
              <a:rect l="l" t="t" r="r" b="b"/>
              <a:pathLst>
                <a:path w="4466" h="7351" extrusionOk="0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95;p77">
              <a:extLst>
                <a:ext uri="{FF2B5EF4-FFF2-40B4-BE49-F238E27FC236}">
                  <a16:creationId xmlns:a16="http://schemas.microsoft.com/office/drawing/2014/main" id="{10D48660-A168-1A0F-8843-E1B29B9B83CD}"/>
                </a:ext>
              </a:extLst>
            </p:cNvPr>
            <p:cNvSpPr/>
            <p:nvPr/>
          </p:nvSpPr>
          <p:spPr>
            <a:xfrm>
              <a:off x="1820345" y="3409706"/>
              <a:ext cx="177631" cy="144236"/>
            </a:xfrm>
            <a:custGeom>
              <a:avLst/>
              <a:gdLst/>
              <a:ahLst/>
              <a:cxnLst/>
              <a:rect l="l" t="t" r="r" b="b"/>
              <a:pathLst>
                <a:path w="5585" h="4535" extrusionOk="0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996;p77">
              <a:extLst>
                <a:ext uri="{FF2B5EF4-FFF2-40B4-BE49-F238E27FC236}">
                  <a16:creationId xmlns:a16="http://schemas.microsoft.com/office/drawing/2014/main" id="{E92B8F37-2124-F003-FD48-CAB6634EC6F6}"/>
                </a:ext>
              </a:extLst>
            </p:cNvPr>
            <p:cNvSpPr/>
            <p:nvPr/>
          </p:nvSpPr>
          <p:spPr>
            <a:xfrm>
              <a:off x="1904406" y="3361108"/>
              <a:ext cx="10241" cy="32982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97;p77">
              <a:extLst>
                <a:ext uri="{FF2B5EF4-FFF2-40B4-BE49-F238E27FC236}">
                  <a16:creationId xmlns:a16="http://schemas.microsoft.com/office/drawing/2014/main" id="{022BA7AA-B843-3420-91AF-E549E965116B}"/>
                </a:ext>
              </a:extLst>
            </p:cNvPr>
            <p:cNvSpPr/>
            <p:nvPr/>
          </p:nvSpPr>
          <p:spPr>
            <a:xfrm>
              <a:off x="1836248" y="3378219"/>
              <a:ext cx="23504" cy="29865"/>
            </a:xfrm>
            <a:custGeom>
              <a:avLst/>
              <a:gdLst/>
              <a:ahLst/>
              <a:cxnLst/>
              <a:rect l="l" t="t" r="r" b="b"/>
              <a:pathLst>
                <a:path w="739" h="939" extrusionOk="0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98;p77">
              <a:extLst>
                <a:ext uri="{FF2B5EF4-FFF2-40B4-BE49-F238E27FC236}">
                  <a16:creationId xmlns:a16="http://schemas.microsoft.com/office/drawing/2014/main" id="{ACA1FEB4-9AF1-4583-B651-53871723504F}"/>
                </a:ext>
              </a:extLst>
            </p:cNvPr>
            <p:cNvSpPr/>
            <p:nvPr/>
          </p:nvSpPr>
          <p:spPr>
            <a:xfrm>
              <a:off x="1787014" y="3427072"/>
              <a:ext cx="31073" cy="21691"/>
            </a:xfrm>
            <a:custGeom>
              <a:avLst/>
              <a:gdLst/>
              <a:ahLst/>
              <a:cxnLst/>
              <a:rect l="l" t="t" r="r" b="b"/>
              <a:pathLst>
                <a:path w="977" h="682" extrusionOk="0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99;p77">
              <a:extLst>
                <a:ext uri="{FF2B5EF4-FFF2-40B4-BE49-F238E27FC236}">
                  <a16:creationId xmlns:a16="http://schemas.microsoft.com/office/drawing/2014/main" id="{DB613FA9-E2A5-CD83-7038-B6D5062E8D1A}"/>
                </a:ext>
              </a:extLst>
            </p:cNvPr>
            <p:cNvSpPr/>
            <p:nvPr/>
          </p:nvSpPr>
          <p:spPr>
            <a:xfrm>
              <a:off x="1768821" y="3494021"/>
              <a:ext cx="33363" cy="10623"/>
            </a:xfrm>
            <a:custGeom>
              <a:avLst/>
              <a:gdLst/>
              <a:ahLst/>
              <a:cxnLst/>
              <a:rect l="l" t="t" r="r" b="b"/>
              <a:pathLst>
                <a:path w="1049" h="334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00;p77">
              <a:extLst>
                <a:ext uri="{FF2B5EF4-FFF2-40B4-BE49-F238E27FC236}">
                  <a16:creationId xmlns:a16="http://schemas.microsoft.com/office/drawing/2014/main" id="{BCDD8B58-0E7A-8B7A-C54B-05F31DFBFAB5}"/>
                </a:ext>
              </a:extLst>
            </p:cNvPr>
            <p:cNvSpPr/>
            <p:nvPr/>
          </p:nvSpPr>
          <p:spPr>
            <a:xfrm>
              <a:off x="2014610" y="3495930"/>
              <a:ext cx="32950" cy="10623"/>
            </a:xfrm>
            <a:custGeom>
              <a:avLst/>
              <a:gdLst/>
              <a:ahLst/>
              <a:cxnLst/>
              <a:rect l="l" t="t" r="r" b="b"/>
              <a:pathLst>
                <a:path w="1036" h="334" extrusionOk="0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01;p77">
              <a:extLst>
                <a:ext uri="{FF2B5EF4-FFF2-40B4-BE49-F238E27FC236}">
                  <a16:creationId xmlns:a16="http://schemas.microsoft.com/office/drawing/2014/main" id="{0134CEC7-A1BC-594F-3698-4285F3277392}"/>
                </a:ext>
              </a:extLst>
            </p:cNvPr>
            <p:cNvSpPr/>
            <p:nvPr/>
          </p:nvSpPr>
          <p:spPr>
            <a:xfrm>
              <a:off x="1999439" y="3428948"/>
              <a:ext cx="31105" cy="21882"/>
            </a:xfrm>
            <a:custGeom>
              <a:avLst/>
              <a:gdLst/>
              <a:ahLst/>
              <a:cxnLst/>
              <a:rect l="l" t="t" r="r" b="b"/>
              <a:pathLst>
                <a:path w="978" h="688" extrusionOk="0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02;p77">
              <a:extLst>
                <a:ext uri="{FF2B5EF4-FFF2-40B4-BE49-F238E27FC236}">
                  <a16:creationId xmlns:a16="http://schemas.microsoft.com/office/drawing/2014/main" id="{46E93E51-FE12-EC70-0933-7743C6A44BBA}"/>
                </a:ext>
              </a:extLst>
            </p:cNvPr>
            <p:cNvSpPr/>
            <p:nvPr/>
          </p:nvSpPr>
          <p:spPr>
            <a:xfrm>
              <a:off x="1958156" y="3379269"/>
              <a:ext cx="23917" cy="29579"/>
            </a:xfrm>
            <a:custGeom>
              <a:avLst/>
              <a:gdLst/>
              <a:ahLst/>
              <a:cxnLst/>
              <a:rect l="l" t="t" r="r" b="b"/>
              <a:pathLst>
                <a:path w="752" h="930" extrusionOk="0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oogle Shape;182;p19">
            <a:extLst>
              <a:ext uri="{FF2B5EF4-FFF2-40B4-BE49-F238E27FC236}">
                <a16:creationId xmlns:a16="http://schemas.microsoft.com/office/drawing/2014/main" id="{44D5BD30-535A-5FBF-5AE1-FFA993EB27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18016" y="1820676"/>
            <a:ext cx="2855241" cy="202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 descr="A cartoon of a child with his hand on his chin&#10;&#10;AI-generated content may be incorrect.">
            <a:extLst>
              <a:ext uri="{FF2B5EF4-FFF2-40B4-BE49-F238E27FC236}">
                <a16:creationId xmlns:a16="http://schemas.microsoft.com/office/drawing/2014/main" id="{2C976BEA-6D2E-4AB7-14C4-0C36AE82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109" y="3603425"/>
            <a:ext cx="736600" cy="1219200"/>
          </a:xfrm>
          <a:prstGeom prst="rect">
            <a:avLst/>
          </a:prstGeom>
        </p:spPr>
      </p:pic>
      <p:grpSp>
        <p:nvGrpSpPr>
          <p:cNvPr id="20" name="Google Shape;230;p19">
            <a:extLst>
              <a:ext uri="{FF2B5EF4-FFF2-40B4-BE49-F238E27FC236}">
                <a16:creationId xmlns:a16="http://schemas.microsoft.com/office/drawing/2014/main" id="{9878B4FD-19A2-6920-BDDB-B239776B3D8F}"/>
              </a:ext>
            </a:extLst>
          </p:cNvPr>
          <p:cNvGrpSpPr/>
          <p:nvPr/>
        </p:nvGrpSpPr>
        <p:grpSpPr>
          <a:xfrm>
            <a:off x="3075939" y="2044288"/>
            <a:ext cx="2182374" cy="1149982"/>
            <a:chOff x="4655238" y="1144111"/>
            <a:chExt cx="2598064" cy="1357872"/>
          </a:xfrm>
        </p:grpSpPr>
        <p:pic>
          <p:nvPicPr>
            <p:cNvPr id="21" name="Google Shape;231;p19">
              <a:extLst>
                <a:ext uri="{FF2B5EF4-FFF2-40B4-BE49-F238E27FC236}">
                  <a16:creationId xmlns:a16="http://schemas.microsoft.com/office/drawing/2014/main" id="{262D3FB9-211F-EF35-9CB8-4AC955F9C3B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74227" y="1935758"/>
              <a:ext cx="1043520" cy="564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32;p19">
              <a:extLst>
                <a:ext uri="{FF2B5EF4-FFF2-40B4-BE49-F238E27FC236}">
                  <a16:creationId xmlns:a16="http://schemas.microsoft.com/office/drawing/2014/main" id="{C3A8F50B-EAA5-A221-7DA2-90396AEFC87E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11523" y="1144111"/>
              <a:ext cx="1009547" cy="731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3;p19">
              <a:extLst>
                <a:ext uri="{FF2B5EF4-FFF2-40B4-BE49-F238E27FC236}">
                  <a16:creationId xmlns:a16="http://schemas.microsoft.com/office/drawing/2014/main" id="{2C9414A5-FBF2-7F65-E24C-BF3283CB5098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4655238" y="1458727"/>
              <a:ext cx="1375100" cy="616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34;p19">
              <a:extLst>
                <a:ext uri="{FF2B5EF4-FFF2-40B4-BE49-F238E27FC236}">
                  <a16:creationId xmlns:a16="http://schemas.microsoft.com/office/drawing/2014/main" id="{BCFCC096-E73C-92AA-D03F-CBC4EB264DA9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30339" y="1458734"/>
              <a:ext cx="1222963" cy="6169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35;p19">
              <a:extLst>
                <a:ext uri="{FF2B5EF4-FFF2-40B4-BE49-F238E27FC236}">
                  <a16:creationId xmlns:a16="http://schemas.microsoft.com/office/drawing/2014/main" id="{0A63E0DF-7576-B2AC-9105-022E2EA8BC82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5080427" y="1934369"/>
              <a:ext cx="1043517" cy="56761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1141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Katserdemwa Bako</dc:creator>
  <cp:lastModifiedBy>Hannah Katserdemwa Bako</cp:lastModifiedBy>
  <cp:revision>1</cp:revision>
  <dcterms:created xsi:type="dcterms:W3CDTF">2025-08-08T18:31:48Z</dcterms:created>
  <dcterms:modified xsi:type="dcterms:W3CDTF">2025-08-08T20:07:12Z</dcterms:modified>
</cp:coreProperties>
</file>