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F0668-BF07-48DD-950E-C720952E3A48}" v="56" dt="2023-02-16T21:34:33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160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liss, Bruce A (bac7wj)" userId="ad51b9fb-fe64-47d8-9b57-8a4dd045bf30" providerId="ADAL" clId="{105F0668-BF07-48DD-950E-C720952E3A48}"/>
    <pc:docChg chg="undo custSel addSld delSld modSld">
      <pc:chgData name="Corliss, Bruce A (bac7wj)" userId="ad51b9fb-fe64-47d8-9b57-8a4dd045bf30" providerId="ADAL" clId="{105F0668-BF07-48DD-950E-C720952E3A48}" dt="2023-02-16T22:07:02.208" v="3795" actId="20577"/>
      <pc:docMkLst>
        <pc:docMk/>
      </pc:docMkLst>
      <pc:sldChg chg="modSp mod">
        <pc:chgData name="Corliss, Bruce A (bac7wj)" userId="ad51b9fb-fe64-47d8-9b57-8a4dd045bf30" providerId="ADAL" clId="{105F0668-BF07-48DD-950E-C720952E3A48}" dt="2023-02-16T16:14:19.137" v="1616" actId="20577"/>
        <pc:sldMkLst>
          <pc:docMk/>
          <pc:sldMk cId="3591366518" sldId="256"/>
        </pc:sldMkLst>
        <pc:spChg chg="mod">
          <ac:chgData name="Corliss, Bruce A (bac7wj)" userId="ad51b9fb-fe64-47d8-9b57-8a4dd045bf30" providerId="ADAL" clId="{105F0668-BF07-48DD-950E-C720952E3A48}" dt="2023-02-16T16:14:19.137" v="1616" actId="20577"/>
          <ac:spMkLst>
            <pc:docMk/>
            <pc:sldMk cId="3591366518" sldId="256"/>
            <ac:spMk id="3" creationId="{EA8C3974-3452-2573-5877-247D6B6D7C9A}"/>
          </ac:spMkLst>
        </pc:spChg>
      </pc:sldChg>
      <pc:sldChg chg="modSp mod">
        <pc:chgData name="Corliss, Bruce A (bac7wj)" userId="ad51b9fb-fe64-47d8-9b57-8a4dd045bf30" providerId="ADAL" clId="{105F0668-BF07-48DD-950E-C720952E3A48}" dt="2023-02-16T21:36:47.153" v="3735" actId="20577"/>
        <pc:sldMkLst>
          <pc:docMk/>
          <pc:sldMk cId="4027188829" sldId="257"/>
        </pc:sldMkLst>
        <pc:spChg chg="mod">
          <ac:chgData name="Corliss, Bruce A (bac7wj)" userId="ad51b9fb-fe64-47d8-9b57-8a4dd045bf30" providerId="ADAL" clId="{105F0668-BF07-48DD-950E-C720952E3A48}" dt="2023-02-16T21:36:47.153" v="3735" actId="20577"/>
          <ac:spMkLst>
            <pc:docMk/>
            <pc:sldMk cId="4027188829" sldId="257"/>
            <ac:spMk id="3" creationId="{E62A0EAD-060F-49FF-3FED-8AA3CF8F0170}"/>
          </ac:spMkLst>
        </pc:spChg>
        <pc:spChg chg="mod">
          <ac:chgData name="Corliss, Bruce A (bac7wj)" userId="ad51b9fb-fe64-47d8-9b57-8a4dd045bf30" providerId="ADAL" clId="{105F0668-BF07-48DD-950E-C720952E3A48}" dt="2023-02-16T21:36:44.220" v="3727" actId="20577"/>
          <ac:spMkLst>
            <pc:docMk/>
            <pc:sldMk cId="4027188829" sldId="257"/>
            <ac:spMk id="4" creationId="{2836DBA5-26C8-B3B3-0FB0-552FA4E77FF5}"/>
          </ac:spMkLst>
        </pc:spChg>
      </pc:sldChg>
      <pc:sldChg chg="del">
        <pc:chgData name="Corliss, Bruce A (bac7wj)" userId="ad51b9fb-fe64-47d8-9b57-8a4dd045bf30" providerId="ADAL" clId="{105F0668-BF07-48DD-950E-C720952E3A48}" dt="2023-02-16T17:25:12.486" v="3560" actId="47"/>
        <pc:sldMkLst>
          <pc:docMk/>
          <pc:sldMk cId="3134512131" sldId="258"/>
        </pc:sldMkLst>
      </pc:sldChg>
      <pc:sldChg chg="del">
        <pc:chgData name="Corliss, Bruce A (bac7wj)" userId="ad51b9fb-fe64-47d8-9b57-8a4dd045bf30" providerId="ADAL" clId="{105F0668-BF07-48DD-950E-C720952E3A48}" dt="2023-02-16T17:25:12.486" v="3560" actId="47"/>
        <pc:sldMkLst>
          <pc:docMk/>
          <pc:sldMk cId="1443640717" sldId="259"/>
        </pc:sldMkLst>
      </pc:sldChg>
      <pc:sldChg chg="addSp delSp modSp new mod">
        <pc:chgData name="Corliss, Bruce A (bac7wj)" userId="ad51b9fb-fe64-47d8-9b57-8a4dd045bf30" providerId="ADAL" clId="{105F0668-BF07-48DD-950E-C720952E3A48}" dt="2023-02-16T21:36:29.137" v="3719" actId="20577"/>
        <pc:sldMkLst>
          <pc:docMk/>
          <pc:sldMk cId="1189083132" sldId="260"/>
        </pc:sldMkLst>
        <pc:spChg chg="del">
          <ac:chgData name="Corliss, Bruce A (bac7wj)" userId="ad51b9fb-fe64-47d8-9b57-8a4dd045bf30" providerId="ADAL" clId="{105F0668-BF07-48DD-950E-C720952E3A48}" dt="2023-02-16T15:40:33.283" v="66" actId="478"/>
          <ac:spMkLst>
            <pc:docMk/>
            <pc:sldMk cId="1189083132" sldId="260"/>
            <ac:spMk id="2" creationId="{7B83CE0A-8FFF-A1C8-94CA-367C0B3788D6}"/>
          </ac:spMkLst>
        </pc:spChg>
        <pc:spChg chg="del">
          <ac:chgData name="Corliss, Bruce A (bac7wj)" userId="ad51b9fb-fe64-47d8-9b57-8a4dd045bf30" providerId="ADAL" clId="{105F0668-BF07-48DD-950E-C720952E3A48}" dt="2023-02-16T15:40:33.283" v="66" actId="478"/>
          <ac:spMkLst>
            <pc:docMk/>
            <pc:sldMk cId="1189083132" sldId="260"/>
            <ac:spMk id="3" creationId="{89CAE12D-BA2B-40E0-CB02-E491C9B01AB5}"/>
          </ac:spMkLst>
        </pc:spChg>
        <pc:spChg chg="add mod topLvl">
          <ac:chgData name="Corliss, Bruce A (bac7wj)" userId="ad51b9fb-fe64-47d8-9b57-8a4dd045bf30" providerId="ADAL" clId="{105F0668-BF07-48DD-950E-C720952E3A48}" dt="2023-02-16T21:34:19.650" v="3561" actId="165"/>
          <ac:spMkLst>
            <pc:docMk/>
            <pc:sldMk cId="1189083132" sldId="260"/>
            <ac:spMk id="4" creationId="{531436B0-CD1C-84FF-EAF5-74F894A6C92A}"/>
          </ac:spMkLst>
        </pc:spChg>
        <pc:spChg chg="add mod topLvl">
          <ac:chgData name="Corliss, Bruce A (bac7wj)" userId="ad51b9fb-fe64-47d8-9b57-8a4dd045bf30" providerId="ADAL" clId="{105F0668-BF07-48DD-950E-C720952E3A48}" dt="2023-02-16T21:34:19.650" v="3561" actId="165"/>
          <ac:spMkLst>
            <pc:docMk/>
            <pc:sldMk cId="1189083132" sldId="260"/>
            <ac:spMk id="5" creationId="{15A4140F-9731-4CE7-5C67-A3E662AFA4FC}"/>
          </ac:spMkLst>
        </pc:spChg>
        <pc:spChg chg="add mod topLvl">
          <ac:chgData name="Corliss, Bruce A (bac7wj)" userId="ad51b9fb-fe64-47d8-9b57-8a4dd045bf30" providerId="ADAL" clId="{105F0668-BF07-48DD-950E-C720952E3A48}" dt="2023-02-16T21:34:19.650" v="3561" actId="165"/>
          <ac:spMkLst>
            <pc:docMk/>
            <pc:sldMk cId="1189083132" sldId="260"/>
            <ac:spMk id="6" creationId="{D566E85C-1F37-8C5C-E43F-8A0C9C0886B8}"/>
          </ac:spMkLst>
        </pc:spChg>
        <pc:spChg chg="add mod topLvl">
          <ac:chgData name="Corliss, Bruce A (bac7wj)" userId="ad51b9fb-fe64-47d8-9b57-8a4dd045bf30" providerId="ADAL" clId="{105F0668-BF07-48DD-950E-C720952E3A48}" dt="2023-02-16T21:34:19.650" v="3561" actId="165"/>
          <ac:spMkLst>
            <pc:docMk/>
            <pc:sldMk cId="1189083132" sldId="260"/>
            <ac:spMk id="7" creationId="{E33AC5DD-A978-F625-CC06-1FC3048F7627}"/>
          </ac:spMkLst>
        </pc:spChg>
        <pc:spChg chg="add mod topLvl">
          <ac:chgData name="Corliss, Bruce A (bac7wj)" userId="ad51b9fb-fe64-47d8-9b57-8a4dd045bf30" providerId="ADAL" clId="{105F0668-BF07-48DD-950E-C720952E3A48}" dt="2023-02-16T21:34:19.650" v="3561" actId="165"/>
          <ac:spMkLst>
            <pc:docMk/>
            <pc:sldMk cId="1189083132" sldId="260"/>
            <ac:spMk id="8" creationId="{60334A13-0AFB-DB4B-99B6-37DE047B5F1A}"/>
          </ac:spMkLst>
        </pc:spChg>
        <pc:spChg chg="add mod topLvl">
          <ac:chgData name="Corliss, Bruce A (bac7wj)" userId="ad51b9fb-fe64-47d8-9b57-8a4dd045bf30" providerId="ADAL" clId="{105F0668-BF07-48DD-950E-C720952E3A48}" dt="2023-02-16T21:34:19.650" v="3561" actId="165"/>
          <ac:spMkLst>
            <pc:docMk/>
            <pc:sldMk cId="1189083132" sldId="260"/>
            <ac:spMk id="9" creationId="{BADFDC0E-4543-5A7A-FDC8-08521997CDBE}"/>
          </ac:spMkLst>
        </pc:spChg>
        <pc:spChg chg="add del mod">
          <ac:chgData name="Corliss, Bruce A (bac7wj)" userId="ad51b9fb-fe64-47d8-9b57-8a4dd045bf30" providerId="ADAL" clId="{105F0668-BF07-48DD-950E-C720952E3A48}" dt="2023-02-16T15:47:30.939" v="261" actId="478"/>
          <ac:spMkLst>
            <pc:docMk/>
            <pc:sldMk cId="1189083132" sldId="260"/>
            <ac:spMk id="18" creationId="{0213C885-B9E9-3141-6713-509A7221DCF8}"/>
          </ac:spMkLst>
        </pc:spChg>
        <pc:spChg chg="add mod">
          <ac:chgData name="Corliss, Bruce A (bac7wj)" userId="ad51b9fb-fe64-47d8-9b57-8a4dd045bf30" providerId="ADAL" clId="{105F0668-BF07-48DD-950E-C720952E3A48}" dt="2023-02-16T21:35:31.458" v="3690" actId="20577"/>
          <ac:spMkLst>
            <pc:docMk/>
            <pc:sldMk cId="1189083132" sldId="260"/>
            <ac:spMk id="30" creationId="{07C221C7-164A-3009-8D5C-8B1AD70088EB}"/>
          </ac:spMkLst>
        </pc:spChg>
        <pc:spChg chg="mod">
          <ac:chgData name="Corliss, Bruce A (bac7wj)" userId="ad51b9fb-fe64-47d8-9b57-8a4dd045bf30" providerId="ADAL" clId="{105F0668-BF07-48DD-950E-C720952E3A48}" dt="2023-02-16T16:21:52.389" v="2071"/>
          <ac:spMkLst>
            <pc:docMk/>
            <pc:sldMk cId="1189083132" sldId="260"/>
            <ac:spMk id="34" creationId="{D7080839-29C9-DC30-04DF-1C85B2D69A44}"/>
          </ac:spMkLst>
        </pc:spChg>
        <pc:spChg chg="add mod">
          <ac:chgData name="Corliss, Bruce A (bac7wj)" userId="ad51b9fb-fe64-47d8-9b57-8a4dd045bf30" providerId="ADAL" clId="{105F0668-BF07-48DD-950E-C720952E3A48}" dt="2023-02-16T16:22:04.042" v="2077" actId="164"/>
          <ac:spMkLst>
            <pc:docMk/>
            <pc:sldMk cId="1189083132" sldId="260"/>
            <ac:spMk id="35" creationId="{61E463AC-8E86-1F3A-653B-1EDBC8690BB8}"/>
          </ac:spMkLst>
        </pc:spChg>
        <pc:spChg chg="add mod">
          <ac:chgData name="Corliss, Bruce A (bac7wj)" userId="ad51b9fb-fe64-47d8-9b57-8a4dd045bf30" providerId="ADAL" clId="{105F0668-BF07-48DD-950E-C720952E3A48}" dt="2023-02-16T16:22:04.042" v="2077" actId="164"/>
          <ac:spMkLst>
            <pc:docMk/>
            <pc:sldMk cId="1189083132" sldId="260"/>
            <ac:spMk id="36" creationId="{FFC1820D-2723-013F-EE60-694928A96542}"/>
          </ac:spMkLst>
        </pc:spChg>
        <pc:spChg chg="add mod">
          <ac:chgData name="Corliss, Bruce A (bac7wj)" userId="ad51b9fb-fe64-47d8-9b57-8a4dd045bf30" providerId="ADAL" clId="{105F0668-BF07-48DD-950E-C720952E3A48}" dt="2023-02-16T16:27:32.162" v="2296" actId="164"/>
          <ac:spMkLst>
            <pc:docMk/>
            <pc:sldMk cId="1189083132" sldId="260"/>
            <ac:spMk id="48" creationId="{27756DF8-A225-7D74-8F50-5F344F1D106E}"/>
          </ac:spMkLst>
        </pc:spChg>
        <pc:spChg chg="add mod">
          <ac:chgData name="Corliss, Bruce A (bac7wj)" userId="ad51b9fb-fe64-47d8-9b57-8a4dd045bf30" providerId="ADAL" clId="{105F0668-BF07-48DD-950E-C720952E3A48}" dt="2023-02-16T16:27:32.162" v="2296" actId="164"/>
          <ac:spMkLst>
            <pc:docMk/>
            <pc:sldMk cId="1189083132" sldId="260"/>
            <ac:spMk id="49" creationId="{4BE8A731-1875-CB29-A021-2B61B5FCD62F}"/>
          </ac:spMkLst>
        </pc:spChg>
        <pc:spChg chg="add mod">
          <ac:chgData name="Corliss, Bruce A (bac7wj)" userId="ad51b9fb-fe64-47d8-9b57-8a4dd045bf30" providerId="ADAL" clId="{105F0668-BF07-48DD-950E-C720952E3A48}" dt="2023-02-16T21:36:29.137" v="3719" actId="20577"/>
          <ac:spMkLst>
            <pc:docMk/>
            <pc:sldMk cId="1189083132" sldId="260"/>
            <ac:spMk id="56" creationId="{3ACF963E-3951-D898-A939-A40D0E66C113}"/>
          </ac:spMkLst>
        </pc:spChg>
        <pc:spChg chg="add mod">
          <ac:chgData name="Corliss, Bruce A (bac7wj)" userId="ad51b9fb-fe64-47d8-9b57-8a4dd045bf30" providerId="ADAL" clId="{105F0668-BF07-48DD-950E-C720952E3A48}" dt="2023-02-16T21:34:27.807" v="3577" actId="1076"/>
          <ac:spMkLst>
            <pc:docMk/>
            <pc:sldMk cId="1189083132" sldId="260"/>
            <ac:spMk id="57" creationId="{FA675F0E-56DF-808F-1F9F-8E05395FD90D}"/>
          </ac:spMkLst>
        </pc:spChg>
        <pc:grpChg chg="add del mod">
          <ac:chgData name="Corliss, Bruce A (bac7wj)" userId="ad51b9fb-fe64-47d8-9b57-8a4dd045bf30" providerId="ADAL" clId="{105F0668-BF07-48DD-950E-C720952E3A48}" dt="2023-02-16T21:34:19.650" v="3561" actId="165"/>
          <ac:grpSpMkLst>
            <pc:docMk/>
            <pc:sldMk cId="1189083132" sldId="260"/>
            <ac:grpSpMk id="29" creationId="{1030EB32-57E2-ACC0-4A08-CC64269E2D99}"/>
          </ac:grpSpMkLst>
        </pc:grpChg>
        <pc:grpChg chg="add mod">
          <ac:chgData name="Corliss, Bruce A (bac7wj)" userId="ad51b9fb-fe64-47d8-9b57-8a4dd045bf30" providerId="ADAL" clId="{105F0668-BF07-48DD-950E-C720952E3A48}" dt="2023-02-16T16:22:04.042" v="2077" actId="164"/>
          <ac:grpSpMkLst>
            <pc:docMk/>
            <pc:sldMk cId="1189083132" sldId="260"/>
            <ac:grpSpMk id="31" creationId="{E4DC27CD-C593-AB60-80B4-C1BF5229C15A}"/>
          </ac:grpSpMkLst>
        </pc:grpChg>
        <pc:grpChg chg="add mod">
          <ac:chgData name="Corliss, Bruce A (bac7wj)" userId="ad51b9fb-fe64-47d8-9b57-8a4dd045bf30" providerId="ADAL" clId="{105F0668-BF07-48DD-950E-C720952E3A48}" dt="2023-02-16T16:22:04.042" v="2077" actId="164"/>
          <ac:grpSpMkLst>
            <pc:docMk/>
            <pc:sldMk cId="1189083132" sldId="260"/>
            <ac:grpSpMk id="37" creationId="{0690CF43-6C97-FAB8-FC1F-2AF866700CEB}"/>
          </ac:grpSpMkLst>
        </pc:grpChg>
        <pc:grpChg chg="add mod">
          <ac:chgData name="Corliss, Bruce A (bac7wj)" userId="ad51b9fb-fe64-47d8-9b57-8a4dd045bf30" providerId="ADAL" clId="{105F0668-BF07-48DD-950E-C720952E3A48}" dt="2023-02-16T16:22:04.042" v="2077" actId="164"/>
          <ac:grpSpMkLst>
            <pc:docMk/>
            <pc:sldMk cId="1189083132" sldId="260"/>
            <ac:grpSpMk id="42" creationId="{C5157C90-2742-3F4D-234C-2C487C3CB1BC}"/>
          </ac:grpSpMkLst>
        </pc:grpChg>
        <pc:grpChg chg="add mod">
          <ac:chgData name="Corliss, Bruce A (bac7wj)" userId="ad51b9fb-fe64-47d8-9b57-8a4dd045bf30" providerId="ADAL" clId="{105F0668-BF07-48DD-950E-C720952E3A48}" dt="2023-02-16T16:29:53.611" v="2596" actId="1076"/>
          <ac:grpSpMkLst>
            <pc:docMk/>
            <pc:sldMk cId="1189083132" sldId="260"/>
            <ac:grpSpMk id="47" creationId="{540DFCD1-A9BC-4619-BBB0-F68F5320AA10}"/>
          </ac:grpSpMkLst>
        </pc:grpChg>
        <pc:grpChg chg="add mod">
          <ac:chgData name="Corliss, Bruce A (bac7wj)" userId="ad51b9fb-fe64-47d8-9b57-8a4dd045bf30" providerId="ADAL" clId="{105F0668-BF07-48DD-950E-C720952E3A48}" dt="2023-02-16T16:28:03.438" v="2299" actId="1076"/>
          <ac:grpSpMkLst>
            <pc:docMk/>
            <pc:sldMk cId="1189083132" sldId="260"/>
            <ac:grpSpMk id="55" creationId="{92326A70-8881-F51B-96B3-7081D185C72F}"/>
          </ac:grpSpMkLst>
        </pc:grpChg>
        <pc:cxnChg chg="add mod topLvl">
          <ac:chgData name="Corliss, Bruce A (bac7wj)" userId="ad51b9fb-fe64-47d8-9b57-8a4dd045bf30" providerId="ADAL" clId="{105F0668-BF07-48DD-950E-C720952E3A48}" dt="2023-02-16T21:34:19.650" v="3561" actId="165"/>
          <ac:cxnSpMkLst>
            <pc:docMk/>
            <pc:sldMk cId="1189083132" sldId="260"/>
            <ac:cxnSpMk id="11" creationId="{AC024A5F-949D-06BD-8177-F101C5DEBC80}"/>
          </ac:cxnSpMkLst>
        </pc:cxnChg>
        <pc:cxnChg chg="add mod topLvl">
          <ac:chgData name="Corliss, Bruce A (bac7wj)" userId="ad51b9fb-fe64-47d8-9b57-8a4dd045bf30" providerId="ADAL" clId="{105F0668-BF07-48DD-950E-C720952E3A48}" dt="2023-02-16T21:34:19.650" v="3561" actId="165"/>
          <ac:cxnSpMkLst>
            <pc:docMk/>
            <pc:sldMk cId="1189083132" sldId="260"/>
            <ac:cxnSpMk id="12" creationId="{83528209-3ED3-8D9C-C7FA-98FC9A49A151}"/>
          </ac:cxnSpMkLst>
        </pc:cxnChg>
        <pc:cxnChg chg="add mod topLvl">
          <ac:chgData name="Corliss, Bruce A (bac7wj)" userId="ad51b9fb-fe64-47d8-9b57-8a4dd045bf30" providerId="ADAL" clId="{105F0668-BF07-48DD-950E-C720952E3A48}" dt="2023-02-16T21:34:19.650" v="3561" actId="165"/>
          <ac:cxnSpMkLst>
            <pc:docMk/>
            <pc:sldMk cId="1189083132" sldId="260"/>
            <ac:cxnSpMk id="15" creationId="{1362FD1A-5487-6B53-4A75-54AEABE37459}"/>
          </ac:cxnSpMkLst>
        </pc:cxnChg>
        <pc:cxnChg chg="add mod topLvl">
          <ac:chgData name="Corliss, Bruce A (bac7wj)" userId="ad51b9fb-fe64-47d8-9b57-8a4dd045bf30" providerId="ADAL" clId="{105F0668-BF07-48DD-950E-C720952E3A48}" dt="2023-02-16T21:34:19.650" v="3561" actId="165"/>
          <ac:cxnSpMkLst>
            <pc:docMk/>
            <pc:sldMk cId="1189083132" sldId="260"/>
            <ac:cxnSpMk id="23" creationId="{9A79A64D-7E9A-443A-6B31-BDCAD79626A9}"/>
          </ac:cxnSpMkLst>
        </pc:cxnChg>
        <pc:cxnChg chg="add mod topLvl">
          <ac:chgData name="Corliss, Bruce A (bac7wj)" userId="ad51b9fb-fe64-47d8-9b57-8a4dd045bf30" providerId="ADAL" clId="{105F0668-BF07-48DD-950E-C720952E3A48}" dt="2023-02-16T21:34:19.650" v="3561" actId="165"/>
          <ac:cxnSpMkLst>
            <pc:docMk/>
            <pc:sldMk cId="1189083132" sldId="260"/>
            <ac:cxnSpMk id="26" creationId="{365D43E3-D837-95ED-5F3E-713624166B3A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32" creationId="{FDFE32BF-758B-077E-D671-0216655B1B3B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33" creationId="{D11B5821-49CF-76B1-2C39-DD2BE3A141F9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38" creationId="{0DEF928C-EA3F-B1AF-DED6-A68C09325BED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39" creationId="{75F98C46-A121-2637-768B-C21FC1A83D37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40" creationId="{E4AB49F2-A399-334E-E5BF-560A314C473B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41" creationId="{1B65D91E-1675-09C4-5C94-C188F065D0C8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43" creationId="{64D9D983-77CE-8266-971F-2D008572A034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44" creationId="{5E0D62D3-C515-15E8-C9A9-64049B9A8208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45" creationId="{DB698AFE-597D-3726-D641-93B135967451}"/>
          </ac:cxnSpMkLst>
        </pc:cxnChg>
        <pc:cxnChg chg="mod">
          <ac:chgData name="Corliss, Bruce A (bac7wj)" userId="ad51b9fb-fe64-47d8-9b57-8a4dd045bf30" providerId="ADAL" clId="{105F0668-BF07-48DD-950E-C720952E3A48}" dt="2023-02-16T16:21:52.389" v="2071"/>
          <ac:cxnSpMkLst>
            <pc:docMk/>
            <pc:sldMk cId="1189083132" sldId="260"/>
            <ac:cxnSpMk id="46" creationId="{61CBC42E-5CCE-F5B1-204D-CC39E4820042}"/>
          </ac:cxnSpMkLst>
        </pc:cxnChg>
        <pc:cxnChg chg="add mod">
          <ac:chgData name="Corliss, Bruce A (bac7wj)" userId="ad51b9fb-fe64-47d8-9b57-8a4dd045bf30" providerId="ADAL" clId="{105F0668-BF07-48DD-950E-C720952E3A48}" dt="2023-02-16T16:27:53.643" v="2297" actId="1582"/>
          <ac:cxnSpMkLst>
            <pc:docMk/>
            <pc:sldMk cId="1189083132" sldId="260"/>
            <ac:cxnSpMk id="50" creationId="{459A10AC-410F-6AFA-4528-7E4DCF4C7DE5}"/>
          </ac:cxnSpMkLst>
        </pc:cxnChg>
        <pc:cxnChg chg="add mod">
          <ac:chgData name="Corliss, Bruce A (bac7wj)" userId="ad51b9fb-fe64-47d8-9b57-8a4dd045bf30" providerId="ADAL" clId="{105F0668-BF07-48DD-950E-C720952E3A48}" dt="2023-02-16T21:34:31.704" v="3580" actId="14100"/>
          <ac:cxnSpMkLst>
            <pc:docMk/>
            <pc:sldMk cId="1189083132" sldId="260"/>
            <ac:cxnSpMk id="58" creationId="{14E4B3CC-508A-A500-DC2E-C08B8880B942}"/>
          </ac:cxnSpMkLst>
        </pc:cxnChg>
        <pc:cxnChg chg="add mod">
          <ac:chgData name="Corliss, Bruce A (bac7wj)" userId="ad51b9fb-fe64-47d8-9b57-8a4dd045bf30" providerId="ADAL" clId="{105F0668-BF07-48DD-950E-C720952E3A48}" dt="2023-02-16T21:34:37.044" v="3584" actId="14100"/>
          <ac:cxnSpMkLst>
            <pc:docMk/>
            <pc:sldMk cId="1189083132" sldId="260"/>
            <ac:cxnSpMk id="61" creationId="{F0DF29CE-300F-AE8F-6580-D81B52F3D270}"/>
          </ac:cxnSpMkLst>
        </pc:cxnChg>
      </pc:sldChg>
      <pc:sldChg chg="addSp delSp modSp new mod">
        <pc:chgData name="Corliss, Bruce A (bac7wj)" userId="ad51b9fb-fe64-47d8-9b57-8a4dd045bf30" providerId="ADAL" clId="{105F0668-BF07-48DD-950E-C720952E3A48}" dt="2023-02-16T17:25:02.058" v="3559" actId="20577"/>
        <pc:sldMkLst>
          <pc:docMk/>
          <pc:sldMk cId="1920783997" sldId="261"/>
        </pc:sldMkLst>
        <pc:spChg chg="mod">
          <ac:chgData name="Corliss, Bruce A (bac7wj)" userId="ad51b9fb-fe64-47d8-9b57-8a4dd045bf30" providerId="ADAL" clId="{105F0668-BF07-48DD-950E-C720952E3A48}" dt="2023-02-16T16:31:31.313" v="2654" actId="20577"/>
          <ac:spMkLst>
            <pc:docMk/>
            <pc:sldMk cId="1920783997" sldId="261"/>
            <ac:spMk id="2" creationId="{F975B368-E299-9909-DA76-A4FE5789FA64}"/>
          </ac:spMkLst>
        </pc:spChg>
        <pc:spChg chg="del">
          <ac:chgData name="Corliss, Bruce A (bac7wj)" userId="ad51b9fb-fe64-47d8-9b57-8a4dd045bf30" providerId="ADAL" clId="{105F0668-BF07-48DD-950E-C720952E3A48}" dt="2023-02-16T15:55:10.254" v="312" actId="478"/>
          <ac:spMkLst>
            <pc:docMk/>
            <pc:sldMk cId="1920783997" sldId="261"/>
            <ac:spMk id="3" creationId="{D1CA58AA-0702-3906-8BF8-7CEA76A51AD5}"/>
          </ac:spMkLst>
        </pc:spChg>
        <pc:spChg chg="add mod">
          <ac:chgData name="Corliss, Bruce A (bac7wj)" userId="ad51b9fb-fe64-47d8-9b57-8a4dd045bf30" providerId="ADAL" clId="{105F0668-BF07-48DD-950E-C720952E3A48}" dt="2023-02-16T15:59:14.095" v="399" actId="1076"/>
          <ac:spMkLst>
            <pc:docMk/>
            <pc:sldMk cId="1920783997" sldId="261"/>
            <ac:spMk id="14" creationId="{489F99AD-DB85-7DE4-1537-B35CE6FF62B7}"/>
          </ac:spMkLst>
        </pc:spChg>
        <pc:spChg chg="add mod">
          <ac:chgData name="Corliss, Bruce A (bac7wj)" userId="ad51b9fb-fe64-47d8-9b57-8a4dd045bf30" providerId="ADAL" clId="{105F0668-BF07-48DD-950E-C720952E3A48}" dt="2023-02-16T16:39:41.025" v="2871" actId="1076"/>
          <ac:spMkLst>
            <pc:docMk/>
            <pc:sldMk cId="1920783997" sldId="261"/>
            <ac:spMk id="16" creationId="{A3E3CAAA-875C-56C1-224A-9C23B5F9782B}"/>
          </ac:spMkLst>
        </pc:spChg>
        <pc:spChg chg="add mod">
          <ac:chgData name="Corliss, Bruce A (bac7wj)" userId="ad51b9fb-fe64-47d8-9b57-8a4dd045bf30" providerId="ADAL" clId="{105F0668-BF07-48DD-950E-C720952E3A48}" dt="2023-02-16T16:39:41.025" v="2871" actId="1076"/>
          <ac:spMkLst>
            <pc:docMk/>
            <pc:sldMk cId="1920783997" sldId="261"/>
            <ac:spMk id="17" creationId="{14FDD521-B87F-2F78-C20A-375C05CD7BC6}"/>
          </ac:spMkLst>
        </pc:spChg>
        <pc:spChg chg="add mod">
          <ac:chgData name="Corliss, Bruce A (bac7wj)" userId="ad51b9fb-fe64-47d8-9b57-8a4dd045bf30" providerId="ADAL" clId="{105F0668-BF07-48DD-950E-C720952E3A48}" dt="2023-02-16T17:25:02.058" v="3559" actId="20577"/>
          <ac:spMkLst>
            <pc:docMk/>
            <pc:sldMk cId="1920783997" sldId="261"/>
            <ac:spMk id="31" creationId="{D9CA9C69-1690-CA3D-3764-08552F66F397}"/>
          </ac:spMkLst>
        </pc:spChg>
        <pc:spChg chg="add mod">
          <ac:chgData name="Corliss, Bruce A (bac7wj)" userId="ad51b9fb-fe64-47d8-9b57-8a4dd045bf30" providerId="ADAL" clId="{105F0668-BF07-48DD-950E-C720952E3A48}" dt="2023-02-16T16:52:40.723" v="3358" actId="1038"/>
          <ac:spMkLst>
            <pc:docMk/>
            <pc:sldMk cId="1920783997" sldId="261"/>
            <ac:spMk id="32" creationId="{8E2E7936-727A-6124-77B4-022ABFC9A5EA}"/>
          </ac:spMkLst>
        </pc:spChg>
        <pc:spChg chg="add mod">
          <ac:chgData name="Corliss, Bruce A (bac7wj)" userId="ad51b9fb-fe64-47d8-9b57-8a4dd045bf30" providerId="ADAL" clId="{105F0668-BF07-48DD-950E-C720952E3A48}" dt="2023-02-16T17:22:34.334" v="3370" actId="113"/>
          <ac:spMkLst>
            <pc:docMk/>
            <pc:sldMk cId="1920783997" sldId="261"/>
            <ac:spMk id="33" creationId="{57CECFF7-082F-A658-6901-FC7AFD2F8899}"/>
          </ac:spMkLst>
        </pc:spChg>
        <pc:spChg chg="add del mod">
          <ac:chgData name="Corliss, Bruce A (bac7wj)" userId="ad51b9fb-fe64-47d8-9b57-8a4dd045bf30" providerId="ADAL" clId="{105F0668-BF07-48DD-950E-C720952E3A48}" dt="2023-02-16T16:07:58.842" v="1363" actId="478"/>
          <ac:spMkLst>
            <pc:docMk/>
            <pc:sldMk cId="1920783997" sldId="261"/>
            <ac:spMk id="34" creationId="{84D17571-141C-A8FC-C480-B423E933B615}"/>
          </ac:spMkLst>
        </pc:spChg>
        <pc:spChg chg="add del mod">
          <ac:chgData name="Corliss, Bruce A (bac7wj)" userId="ad51b9fb-fe64-47d8-9b57-8a4dd045bf30" providerId="ADAL" clId="{105F0668-BF07-48DD-950E-C720952E3A48}" dt="2023-02-16T16:38:57.244" v="2867" actId="478"/>
          <ac:spMkLst>
            <pc:docMk/>
            <pc:sldMk cId="1920783997" sldId="261"/>
            <ac:spMk id="35" creationId="{5F0186DC-9312-3B51-EE3F-2C8D8AF05BB0}"/>
          </ac:spMkLst>
        </pc:spChg>
        <pc:spChg chg="add mod">
          <ac:chgData name="Corliss, Bruce A (bac7wj)" userId="ad51b9fb-fe64-47d8-9b57-8a4dd045bf30" providerId="ADAL" clId="{105F0668-BF07-48DD-950E-C720952E3A48}" dt="2023-02-16T16:51:34.462" v="3282" actId="1076"/>
          <ac:spMkLst>
            <pc:docMk/>
            <pc:sldMk cId="1920783997" sldId="261"/>
            <ac:spMk id="36" creationId="{D9C253FC-B1AB-6178-3394-AA15423F4546}"/>
          </ac:spMkLst>
        </pc:spChg>
        <pc:grpChg chg="add mod">
          <ac:chgData name="Corliss, Bruce A (bac7wj)" userId="ad51b9fb-fe64-47d8-9b57-8a4dd045bf30" providerId="ADAL" clId="{105F0668-BF07-48DD-950E-C720952E3A48}" dt="2023-02-16T16:39:41.025" v="2871" actId="1076"/>
          <ac:grpSpMkLst>
            <pc:docMk/>
            <pc:sldMk cId="1920783997" sldId="261"/>
            <ac:grpSpMk id="15" creationId="{8856C309-4BFE-799E-082F-507030698702}"/>
          </ac:grpSpMkLst>
        </pc:grpChg>
        <pc:grpChg chg="add mod">
          <ac:chgData name="Corliss, Bruce A (bac7wj)" userId="ad51b9fb-fe64-47d8-9b57-8a4dd045bf30" providerId="ADAL" clId="{105F0668-BF07-48DD-950E-C720952E3A48}" dt="2023-02-16T16:39:41.025" v="2871" actId="1076"/>
          <ac:grpSpMkLst>
            <pc:docMk/>
            <pc:sldMk cId="1920783997" sldId="261"/>
            <ac:grpSpMk id="25" creationId="{D7079869-8B25-00D7-B680-1F9015CD18B1}"/>
          </ac:grpSpMkLst>
        </pc:grpChg>
        <pc:grpChg chg="add mod">
          <ac:chgData name="Corliss, Bruce A (bac7wj)" userId="ad51b9fb-fe64-47d8-9b57-8a4dd045bf30" providerId="ADAL" clId="{105F0668-BF07-48DD-950E-C720952E3A48}" dt="2023-02-16T16:39:41.025" v="2871" actId="1076"/>
          <ac:grpSpMkLst>
            <pc:docMk/>
            <pc:sldMk cId="1920783997" sldId="261"/>
            <ac:grpSpMk id="26" creationId="{F37BE3DD-6388-B924-0489-D2BCAF9EAA20}"/>
          </ac:grpSpMkLst>
        </pc:grpChg>
        <pc:cxnChg chg="add mod">
          <ac:chgData name="Corliss, Bruce A (bac7wj)" userId="ad51b9fb-fe64-47d8-9b57-8a4dd045bf30" providerId="ADAL" clId="{105F0668-BF07-48DD-950E-C720952E3A48}" dt="2023-02-16T15:56:32.749" v="338" actId="164"/>
          <ac:cxnSpMkLst>
            <pc:docMk/>
            <pc:sldMk cId="1920783997" sldId="261"/>
            <ac:cxnSpMk id="5" creationId="{170E23A2-296C-0CF8-B1CC-038B6914519F}"/>
          </ac:cxnSpMkLst>
        </pc:cxnChg>
        <pc:cxnChg chg="add mod">
          <ac:chgData name="Corliss, Bruce A (bac7wj)" userId="ad51b9fb-fe64-47d8-9b57-8a4dd045bf30" providerId="ADAL" clId="{105F0668-BF07-48DD-950E-C720952E3A48}" dt="2023-02-16T15:56:32.749" v="338" actId="164"/>
          <ac:cxnSpMkLst>
            <pc:docMk/>
            <pc:sldMk cId="1920783997" sldId="261"/>
            <ac:cxnSpMk id="6" creationId="{97ED6826-9247-7F61-B788-D97FFF47B85F}"/>
          </ac:cxnSpMkLst>
        </pc:cxnChg>
        <pc:cxnChg chg="add mod">
          <ac:chgData name="Corliss, Bruce A (bac7wj)" userId="ad51b9fb-fe64-47d8-9b57-8a4dd045bf30" providerId="ADAL" clId="{105F0668-BF07-48DD-950E-C720952E3A48}" dt="2023-02-16T15:58:18.453" v="378" actId="164"/>
          <ac:cxnSpMkLst>
            <pc:docMk/>
            <pc:sldMk cId="1920783997" sldId="261"/>
            <ac:cxnSpMk id="19" creationId="{747C545B-B4B7-FB45-A828-8076E533FA4E}"/>
          </ac:cxnSpMkLst>
        </pc:cxnChg>
        <pc:cxnChg chg="add mod">
          <ac:chgData name="Corliss, Bruce A (bac7wj)" userId="ad51b9fb-fe64-47d8-9b57-8a4dd045bf30" providerId="ADAL" clId="{105F0668-BF07-48DD-950E-C720952E3A48}" dt="2023-02-16T15:58:18.453" v="378" actId="164"/>
          <ac:cxnSpMkLst>
            <pc:docMk/>
            <pc:sldMk cId="1920783997" sldId="261"/>
            <ac:cxnSpMk id="20" creationId="{D3DB5D89-0121-5141-FD52-7561083633AF}"/>
          </ac:cxnSpMkLst>
        </pc:cxnChg>
        <pc:cxnChg chg="add mod">
          <ac:chgData name="Corliss, Bruce A (bac7wj)" userId="ad51b9fb-fe64-47d8-9b57-8a4dd045bf30" providerId="ADAL" clId="{105F0668-BF07-48DD-950E-C720952E3A48}" dt="2023-02-16T15:58:18.453" v="378" actId="164"/>
          <ac:cxnSpMkLst>
            <pc:docMk/>
            <pc:sldMk cId="1920783997" sldId="261"/>
            <ac:cxnSpMk id="22" creationId="{AE5094D1-229A-70FC-86FE-F3CA8346F2B9}"/>
          </ac:cxnSpMkLst>
        </pc:cxnChg>
        <pc:cxnChg chg="add mod">
          <ac:chgData name="Corliss, Bruce A (bac7wj)" userId="ad51b9fb-fe64-47d8-9b57-8a4dd045bf30" providerId="ADAL" clId="{105F0668-BF07-48DD-950E-C720952E3A48}" dt="2023-02-16T15:58:18.453" v="378" actId="164"/>
          <ac:cxnSpMkLst>
            <pc:docMk/>
            <pc:sldMk cId="1920783997" sldId="261"/>
            <ac:cxnSpMk id="24" creationId="{B8C72C65-44A9-66D3-3A36-419ACD219247}"/>
          </ac:cxnSpMkLst>
        </pc:cxnChg>
        <pc:cxnChg chg="mod">
          <ac:chgData name="Corliss, Bruce A (bac7wj)" userId="ad51b9fb-fe64-47d8-9b57-8a4dd045bf30" providerId="ADAL" clId="{105F0668-BF07-48DD-950E-C720952E3A48}" dt="2023-02-16T15:58:22.656" v="380"/>
          <ac:cxnSpMkLst>
            <pc:docMk/>
            <pc:sldMk cId="1920783997" sldId="261"/>
            <ac:cxnSpMk id="27" creationId="{27551DA8-A345-F545-3C91-244DDC3731B3}"/>
          </ac:cxnSpMkLst>
        </pc:cxnChg>
        <pc:cxnChg chg="mod">
          <ac:chgData name="Corliss, Bruce A (bac7wj)" userId="ad51b9fb-fe64-47d8-9b57-8a4dd045bf30" providerId="ADAL" clId="{105F0668-BF07-48DD-950E-C720952E3A48}" dt="2023-02-16T15:58:22.656" v="380"/>
          <ac:cxnSpMkLst>
            <pc:docMk/>
            <pc:sldMk cId="1920783997" sldId="261"/>
            <ac:cxnSpMk id="28" creationId="{6CD65734-2556-F3C3-1900-4D017C5095FB}"/>
          </ac:cxnSpMkLst>
        </pc:cxnChg>
        <pc:cxnChg chg="mod">
          <ac:chgData name="Corliss, Bruce A (bac7wj)" userId="ad51b9fb-fe64-47d8-9b57-8a4dd045bf30" providerId="ADAL" clId="{105F0668-BF07-48DD-950E-C720952E3A48}" dt="2023-02-16T15:58:22.656" v="380"/>
          <ac:cxnSpMkLst>
            <pc:docMk/>
            <pc:sldMk cId="1920783997" sldId="261"/>
            <ac:cxnSpMk id="29" creationId="{6DEEB651-8CD0-52AC-32B2-9438FCC4B539}"/>
          </ac:cxnSpMkLst>
        </pc:cxnChg>
        <pc:cxnChg chg="mod">
          <ac:chgData name="Corliss, Bruce A (bac7wj)" userId="ad51b9fb-fe64-47d8-9b57-8a4dd045bf30" providerId="ADAL" clId="{105F0668-BF07-48DD-950E-C720952E3A48}" dt="2023-02-16T15:58:22.656" v="380"/>
          <ac:cxnSpMkLst>
            <pc:docMk/>
            <pc:sldMk cId="1920783997" sldId="261"/>
            <ac:cxnSpMk id="30" creationId="{9098B2C5-BA25-B084-F0BA-1369C4F276F2}"/>
          </ac:cxnSpMkLst>
        </pc:cxnChg>
      </pc:sldChg>
      <pc:sldChg chg="addSp delSp modSp add mod">
        <pc:chgData name="Corliss, Bruce A (bac7wj)" userId="ad51b9fb-fe64-47d8-9b57-8a4dd045bf30" providerId="ADAL" clId="{105F0668-BF07-48DD-950E-C720952E3A48}" dt="2023-02-16T22:07:02.208" v="3795" actId="20577"/>
        <pc:sldMkLst>
          <pc:docMk/>
          <pc:sldMk cId="522149256" sldId="262"/>
        </pc:sldMkLst>
        <pc:spChg chg="mod">
          <ac:chgData name="Corliss, Bruce A (bac7wj)" userId="ad51b9fb-fe64-47d8-9b57-8a4dd045bf30" providerId="ADAL" clId="{105F0668-BF07-48DD-950E-C720952E3A48}" dt="2023-02-16T16:31:54.515" v="2668" actId="20577"/>
          <ac:spMkLst>
            <pc:docMk/>
            <pc:sldMk cId="522149256" sldId="262"/>
            <ac:spMk id="2" creationId="{F975B368-E299-9909-DA76-A4FE5789FA64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7" creationId="{AA085CA8-C1B5-BA56-5640-965D3EF20181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8" creationId="{FB1A823B-4B31-8FD0-81F8-6096A4754ED8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9" creationId="{2346DB46-D508-5BA5-D48F-5A759F1541DA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10" creationId="{B3C16333-22D0-B43B-E2C1-2F78C4809BEF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11" creationId="{F84804DD-5858-6950-2CC3-B34B2968C74F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12" creationId="{05F485C7-1A3D-8EDD-758B-257C2E1651AB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13" creationId="{2672DBC1-F79F-BFDA-ED18-6AA12C4F8BD6}"/>
          </ac:spMkLst>
        </pc:spChg>
        <pc:spChg chg="del">
          <ac:chgData name="Corliss, Bruce A (bac7wj)" userId="ad51b9fb-fe64-47d8-9b57-8a4dd045bf30" providerId="ADAL" clId="{105F0668-BF07-48DD-950E-C720952E3A48}" dt="2023-02-16T16:30:58.698" v="2609" actId="478"/>
          <ac:spMkLst>
            <pc:docMk/>
            <pc:sldMk cId="522149256" sldId="262"/>
            <ac:spMk id="16" creationId="{A3E3CAAA-875C-56C1-224A-9C23B5F9782B}"/>
          </ac:spMkLst>
        </pc:spChg>
        <pc:spChg chg="mod">
          <ac:chgData name="Corliss, Bruce A (bac7wj)" userId="ad51b9fb-fe64-47d8-9b57-8a4dd045bf30" providerId="ADAL" clId="{105F0668-BF07-48DD-950E-C720952E3A48}" dt="2023-02-16T16:39:50.863" v="2873" actId="164"/>
          <ac:spMkLst>
            <pc:docMk/>
            <pc:sldMk cId="522149256" sldId="262"/>
            <ac:spMk id="17" creationId="{14FDD521-B87F-2F78-C20A-375C05CD7BC6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18" creationId="{A573A6ED-59EF-D031-CD65-A3DFF79F9D5B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21" creationId="{F4FEDFFB-3A8D-3D38-4D38-058F229461E2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23" creationId="{2EFC3D84-36A1-E7D1-5DE6-5CF6FAB9AE12}"/>
          </ac:spMkLst>
        </pc:spChg>
        <pc:spChg chg="mod">
          <ac:chgData name="Corliss, Bruce A (bac7wj)" userId="ad51b9fb-fe64-47d8-9b57-8a4dd045bf30" providerId="ADAL" clId="{105F0668-BF07-48DD-950E-C720952E3A48}" dt="2023-02-16T22:04:41.131" v="3762" actId="14100"/>
          <ac:spMkLst>
            <pc:docMk/>
            <pc:sldMk cId="522149256" sldId="262"/>
            <ac:spMk id="31" creationId="{D9CA9C69-1690-CA3D-3764-08552F66F397}"/>
          </ac:spMkLst>
        </pc:spChg>
        <pc:spChg chg="mod">
          <ac:chgData name="Corliss, Bruce A (bac7wj)" userId="ad51b9fb-fe64-47d8-9b57-8a4dd045bf30" providerId="ADAL" clId="{105F0668-BF07-48DD-950E-C720952E3A48}" dt="2023-02-16T22:07:02.208" v="3795" actId="20577"/>
          <ac:spMkLst>
            <pc:docMk/>
            <pc:sldMk cId="522149256" sldId="262"/>
            <ac:spMk id="32" creationId="{8E2E7936-727A-6124-77B4-022ABFC9A5EA}"/>
          </ac:spMkLst>
        </pc:spChg>
        <pc:spChg chg="mod">
          <ac:chgData name="Corliss, Bruce A (bac7wj)" userId="ad51b9fb-fe64-47d8-9b57-8a4dd045bf30" providerId="ADAL" clId="{105F0668-BF07-48DD-950E-C720952E3A48}" dt="2023-02-16T22:04:48.310" v="3765" actId="20577"/>
          <ac:spMkLst>
            <pc:docMk/>
            <pc:sldMk cId="522149256" sldId="262"/>
            <ac:spMk id="33" creationId="{57CECFF7-082F-A658-6901-FC7AFD2F8899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34" creationId="{D3560D04-83B6-4DB8-2383-830C351EB08F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35" creationId="{78A3F90E-7AE8-81AA-62DD-5E51F51FC1BA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36" creationId="{17354E36-FEBC-587C-DFC2-882EBFAFF292}"/>
          </ac:spMkLst>
        </pc:spChg>
        <pc:spChg chg="add mod">
          <ac:chgData name="Corliss, Bruce A (bac7wj)" userId="ad51b9fb-fe64-47d8-9b57-8a4dd045bf30" providerId="ADAL" clId="{105F0668-BF07-48DD-950E-C720952E3A48}" dt="2023-02-16T16:33:44.438" v="2728" actId="164"/>
          <ac:spMkLst>
            <pc:docMk/>
            <pc:sldMk cId="522149256" sldId="262"/>
            <ac:spMk id="37" creationId="{B7A0748F-55AB-34CA-2555-476CFBB58D35}"/>
          </ac:spMkLst>
        </pc:spChg>
        <pc:spChg chg="add mod">
          <ac:chgData name="Corliss, Bruce A (bac7wj)" userId="ad51b9fb-fe64-47d8-9b57-8a4dd045bf30" providerId="ADAL" clId="{105F0668-BF07-48DD-950E-C720952E3A48}" dt="2023-02-16T16:50:06.958" v="3124" actId="1076"/>
          <ac:spMkLst>
            <pc:docMk/>
            <pc:sldMk cId="522149256" sldId="262"/>
            <ac:spMk id="43" creationId="{87B84458-D17F-2A3E-E12F-C10EDE22FBEA}"/>
          </ac:spMkLst>
        </pc:spChg>
        <pc:grpChg chg="mod">
          <ac:chgData name="Corliss, Bruce A (bac7wj)" userId="ad51b9fb-fe64-47d8-9b57-8a4dd045bf30" providerId="ADAL" clId="{105F0668-BF07-48DD-950E-C720952E3A48}" dt="2023-02-16T16:39:50.863" v="2873" actId="164"/>
          <ac:grpSpMkLst>
            <pc:docMk/>
            <pc:sldMk cId="522149256" sldId="262"/>
            <ac:grpSpMk id="15" creationId="{8856C309-4BFE-799E-082F-507030698702}"/>
          </ac:grpSpMkLst>
        </pc:grpChg>
        <pc:grpChg chg="del">
          <ac:chgData name="Corliss, Bruce A (bac7wj)" userId="ad51b9fb-fe64-47d8-9b57-8a4dd045bf30" providerId="ADAL" clId="{105F0668-BF07-48DD-950E-C720952E3A48}" dt="2023-02-16T16:30:53.523" v="2606" actId="478"/>
          <ac:grpSpMkLst>
            <pc:docMk/>
            <pc:sldMk cId="522149256" sldId="262"/>
            <ac:grpSpMk id="25" creationId="{D7079869-8B25-00D7-B680-1F9015CD18B1}"/>
          </ac:grpSpMkLst>
        </pc:grpChg>
        <pc:grpChg chg="del mod">
          <ac:chgData name="Corliss, Bruce A (bac7wj)" userId="ad51b9fb-fe64-47d8-9b57-8a4dd045bf30" providerId="ADAL" clId="{105F0668-BF07-48DD-950E-C720952E3A48}" dt="2023-02-16T16:30:55.424" v="2608" actId="478"/>
          <ac:grpSpMkLst>
            <pc:docMk/>
            <pc:sldMk cId="522149256" sldId="262"/>
            <ac:grpSpMk id="26" creationId="{F37BE3DD-6388-B924-0489-D2BCAF9EAA20}"/>
          </ac:grpSpMkLst>
        </pc:grpChg>
        <pc:grpChg chg="add mod">
          <ac:chgData name="Corliss, Bruce A (bac7wj)" userId="ad51b9fb-fe64-47d8-9b57-8a4dd045bf30" providerId="ADAL" clId="{105F0668-BF07-48DD-950E-C720952E3A48}" dt="2023-02-16T16:39:50.863" v="2873" actId="164"/>
          <ac:grpSpMkLst>
            <pc:docMk/>
            <pc:sldMk cId="522149256" sldId="262"/>
            <ac:grpSpMk id="41" creationId="{CDD23D2F-78BF-6A11-2703-E69B684F4BC8}"/>
          </ac:grpSpMkLst>
        </pc:grpChg>
        <pc:grpChg chg="add mod">
          <ac:chgData name="Corliss, Bruce A (bac7wj)" userId="ad51b9fb-fe64-47d8-9b57-8a4dd045bf30" providerId="ADAL" clId="{105F0668-BF07-48DD-950E-C720952E3A48}" dt="2023-02-16T16:39:52.296" v="2874" actId="1076"/>
          <ac:grpSpMkLst>
            <pc:docMk/>
            <pc:sldMk cId="522149256" sldId="262"/>
            <ac:grpSpMk id="42" creationId="{3B6E4BC3-0162-2E23-F83C-88E16D2AEB81}"/>
          </ac:grpSpMkLst>
        </pc:grpChg>
        <pc:cxnChg chg="mod">
          <ac:chgData name="Corliss, Bruce A (bac7wj)" userId="ad51b9fb-fe64-47d8-9b57-8a4dd045bf30" providerId="ADAL" clId="{105F0668-BF07-48DD-950E-C720952E3A48}" dt="2023-02-16T16:31:57.564" v="2669" actId="14100"/>
          <ac:cxnSpMkLst>
            <pc:docMk/>
            <pc:sldMk cId="522149256" sldId="262"/>
            <ac:cxnSpMk id="5" creationId="{170E23A2-296C-0CF8-B1CC-038B6914519F}"/>
          </ac:cxnSpMkLst>
        </pc:cxnChg>
        <pc:cxnChg chg="add mod ord">
          <ac:chgData name="Corliss, Bruce A (bac7wj)" userId="ad51b9fb-fe64-47d8-9b57-8a4dd045bf30" providerId="ADAL" clId="{105F0668-BF07-48DD-950E-C720952E3A48}" dt="2023-02-16T16:33:44.438" v="2728" actId="164"/>
          <ac:cxnSpMkLst>
            <pc:docMk/>
            <pc:sldMk cId="522149256" sldId="262"/>
            <ac:cxnSpMk id="39" creationId="{517C5B84-6EE7-811E-DA3D-8B096EFDBD9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045E-000A-573F-F632-E5395F67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10BE1-D024-5DC8-1F7F-75F9677EC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E333-A07A-6A55-8BF6-A162ED79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1790-BF1C-D9B7-53F9-11F432BA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62C9-623A-68C1-AB7A-0803EB73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7F0-02D8-8BF2-4DC9-E11A79A3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BA3D-ECA9-1482-2DD4-6C11F1BF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7D1E-74C4-1729-FF9E-8F153C5C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7919-6916-E1C0-1407-6CC0B593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72DA-D297-D75F-2786-4A53B4F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DCDE0-D702-B3A5-01F3-902003346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7B2EE-8927-87B8-F62C-ED01E91B4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4AA3-437E-0117-7A18-70984BDB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A596-DF53-7EAE-15C6-BDD00274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FD06-EFC7-7505-5A65-726456B0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A78A-0093-0022-7CDE-27B232B7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DC50-2B1A-86FA-E17C-51CC92AC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55E1-19B6-081F-47AB-EDF83BB0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B026-C789-749F-5168-023107E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122C-0686-71C6-74A4-A44347E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F24D-BFAF-E2B7-2BB7-506B3C7D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126F-23E2-5A2B-2670-C57289E0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7F05-ACAC-2EDB-6BAF-B499B58D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0A6D-D50B-7AE8-4AEB-4EFC5C69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5359-DD24-1BBC-81F5-944F864B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0A44-73CF-5879-23F5-C882214C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7617-0AC8-04D0-C739-25DC7ADE4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879A-C757-092B-BB95-E8AB6D962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41D34-0C02-2901-EE9E-AD0EB51E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C3ECE-0196-E2C7-EF91-D272B843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97702-A747-EE40-2A13-867D0E3C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6BE7-3A83-B402-C38C-E0D102C4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5C2B9-9826-D56D-C8EA-66C6B9560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A26D5-4BF2-FEB4-F4DE-11A0B5EED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5E7A-F1F1-8977-C84B-14D9EBC5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03DFE-425C-FD01-6977-3AB0A224F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B1BAE-F89C-EEDC-E39B-A5F259D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642C3-9A37-12E2-1CAB-52D37B03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E568-A533-C0E8-CE8F-8568B94B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0DDB-3CB9-2B9C-BD98-06B07A1E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5261D-0E51-62B1-3991-2B8C13B7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E695B-DBA7-FEC6-819B-9EB4EBBF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C5D0A-93D6-B222-3229-2142CF9D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4ADDC-4A83-7DB2-933F-5A5FD43D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7F4AB-3480-E887-6C62-E62CBC41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AC7A3-AC3E-8831-709D-BF922673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5069-64A1-D437-27C8-50915153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8363-6F49-7B63-F069-05F7F769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329DC-F7FD-5269-3572-0A376DCC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301B4-CD76-3C7C-51D7-0F8C9601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EBF46-C956-C8ED-7922-1EBF075B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52D3-D12D-6FFB-71E9-31372FCD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7C2-CF55-9E6D-A17F-526267C2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927C3-94AA-6634-1214-B31AA9160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981C-D6CB-59C6-4335-762F3840E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EB3A6-8F46-8A52-5403-C0E52660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F7EE-31FD-2E31-A8FA-FCE173D6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68DB-24C9-AE40-18FF-7E1A70FF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3E177-31A3-1D0C-DEA9-F193C31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B2786-A14B-C9F8-5FBB-F600660A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C2B0-AD12-46C5-603E-AF9FDC45B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A690-2258-4E0B-B57B-F20D840F17D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ACDD-CCDB-C55A-CCBD-1B9DC7BE2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7BE4C-F380-7F80-D554-CEC23042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F052-F52B-44C5-878C-0742922F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45A0-2488-27E3-E3D7-C8FCAE9D2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Primer on Statistical versus Descriptive Discussion of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C3974-3452-2573-5877-247D6B6D7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Bruce Corliss</a:t>
            </a:r>
          </a:p>
        </p:txBody>
      </p:sp>
    </p:spTree>
    <p:extLst>
      <p:ext uri="{BB962C8B-B14F-4D97-AF65-F5344CB8AC3E}">
        <p14:creationId xmlns:p14="http://schemas.microsoft.com/office/powerpoint/2010/main" val="359136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1436B0-CD1C-84FF-EAF5-74F894A6C92A}"/>
              </a:ext>
            </a:extLst>
          </p:cNvPr>
          <p:cNvSpPr/>
          <p:nvPr/>
        </p:nvSpPr>
        <p:spPr>
          <a:xfrm>
            <a:off x="3717634" y="730688"/>
            <a:ext cx="939567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4140F-9731-4CE7-5C67-A3E662AFA4FC}"/>
              </a:ext>
            </a:extLst>
          </p:cNvPr>
          <p:cNvSpPr/>
          <p:nvPr/>
        </p:nvSpPr>
        <p:spPr>
          <a:xfrm>
            <a:off x="6395356" y="730688"/>
            <a:ext cx="1475762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&amp; Analyze 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6E85C-1F37-8C5C-E43F-8A0C9C0886B8}"/>
              </a:ext>
            </a:extLst>
          </p:cNvPr>
          <p:cNvSpPr/>
          <p:nvPr/>
        </p:nvSpPr>
        <p:spPr>
          <a:xfrm>
            <a:off x="9965336" y="726611"/>
            <a:ext cx="1080782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AC5DD-A978-F625-CC06-1FC3048F7627}"/>
              </a:ext>
            </a:extLst>
          </p:cNvPr>
          <p:cNvSpPr/>
          <p:nvPr/>
        </p:nvSpPr>
        <p:spPr>
          <a:xfrm>
            <a:off x="1019349" y="730688"/>
            <a:ext cx="1179702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Question/ Goal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34A13-0AFB-DB4B-99B6-37DE047B5F1A}"/>
              </a:ext>
            </a:extLst>
          </p:cNvPr>
          <p:cNvSpPr/>
          <p:nvPr/>
        </p:nvSpPr>
        <p:spPr>
          <a:xfrm>
            <a:off x="6466313" y="2285449"/>
            <a:ext cx="1333849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Descriptive Wording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FDC0E-4543-5A7A-FDC8-08521997CDBE}"/>
              </a:ext>
            </a:extLst>
          </p:cNvPr>
          <p:cNvSpPr/>
          <p:nvPr/>
        </p:nvSpPr>
        <p:spPr>
          <a:xfrm>
            <a:off x="9838802" y="2285449"/>
            <a:ext cx="1333849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Wording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024A5F-949D-06BD-8177-F101C5DEBC8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133237" y="1452142"/>
            <a:ext cx="1" cy="833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28209-3ED3-8D9C-C7FA-98FC9A49A15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505727" y="1448065"/>
            <a:ext cx="0" cy="837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62FD1A-5487-6B53-4A75-54AEABE3745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871118" y="1087338"/>
            <a:ext cx="2094218" cy="407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79A64D-7E9A-443A-6B31-BDCAD79626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57201" y="1091415"/>
            <a:ext cx="1738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5D43E3-D837-95ED-5F3E-713624166B3A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199051" y="1091415"/>
            <a:ext cx="1518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C221C7-164A-3009-8D5C-8B1AD70088EB}"/>
              </a:ext>
            </a:extLst>
          </p:cNvPr>
          <p:cNvSpPr txBox="1"/>
          <p:nvPr/>
        </p:nvSpPr>
        <p:spPr>
          <a:xfrm>
            <a:off x="563288" y="3192185"/>
            <a:ext cx="6977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Descriptive Wording</a:t>
            </a:r>
            <a:r>
              <a:rPr lang="en-US" dirty="0"/>
              <a:t>: does not make inferences the general case, only summarize the data itself. We either describe what we see </a:t>
            </a:r>
            <a:r>
              <a:rPr lang="en-US" b="1" dirty="0"/>
              <a:t>within the dataset </a:t>
            </a:r>
            <a:r>
              <a:rPr lang="en-US" dirty="0"/>
              <a:t>or label what we see as </a:t>
            </a:r>
            <a:r>
              <a:rPr lang="en-US" b="1" dirty="0"/>
              <a:t>trends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Statistical Wording</a:t>
            </a:r>
            <a:r>
              <a:rPr lang="en-US" dirty="0"/>
              <a:t>: makes inferences about extending the data to make conclusions about the general case (statistical significance), or we say that we can’t really conclude much (statistical insignificance).</a:t>
            </a:r>
          </a:p>
          <a:p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40DFCD1-A9BC-4619-BBB0-F68F5320AA10}"/>
              </a:ext>
            </a:extLst>
          </p:cNvPr>
          <p:cNvGrpSpPr/>
          <p:nvPr/>
        </p:nvGrpSpPr>
        <p:grpSpPr>
          <a:xfrm>
            <a:off x="8852283" y="4579644"/>
            <a:ext cx="1538019" cy="1764179"/>
            <a:chOff x="8020368" y="4530733"/>
            <a:chExt cx="1538019" cy="176417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DC27CD-C593-AB60-80B4-C1BF5229C15A}"/>
                </a:ext>
              </a:extLst>
            </p:cNvPr>
            <p:cNvGrpSpPr/>
            <p:nvPr/>
          </p:nvGrpSpPr>
          <p:grpSpPr>
            <a:xfrm>
              <a:off x="8020368" y="4530733"/>
              <a:ext cx="1510663" cy="1485900"/>
              <a:chOff x="589707" y="1028700"/>
              <a:chExt cx="1937593" cy="14859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DFE32BF-758B-077E-D671-0216655B1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" y="2514600"/>
                <a:ext cx="1536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11B5821-49CF-76B1-2C39-DD2BE3A141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600" y="1028700"/>
                <a:ext cx="0" cy="1485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080839-29C9-DC30-04DF-1C85B2D69A44}"/>
                  </a:ext>
                </a:extLst>
              </p:cNvPr>
              <p:cNvSpPr txBox="1"/>
              <p:nvPr/>
            </p:nvSpPr>
            <p:spPr>
              <a:xfrm rot="16200000">
                <a:off x="485828" y="1594008"/>
                <a:ext cx="563039" cy="35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Grade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E463AC-8E86-1F3A-653B-1EDBC8690BB8}"/>
                </a:ext>
              </a:extLst>
            </p:cNvPr>
            <p:cNvSpPr txBox="1"/>
            <p:nvPr/>
          </p:nvSpPr>
          <p:spPr>
            <a:xfrm>
              <a:off x="8390175" y="6033302"/>
              <a:ext cx="5629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-Study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C1820D-2723-013F-EE60-694928A96542}"/>
                </a:ext>
              </a:extLst>
            </p:cNvPr>
            <p:cNvSpPr txBox="1"/>
            <p:nvPr/>
          </p:nvSpPr>
          <p:spPr>
            <a:xfrm>
              <a:off x="8968161" y="6033302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+Study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690CF43-6C97-FAB8-FC1F-2AF866700CEB}"/>
                </a:ext>
              </a:extLst>
            </p:cNvPr>
            <p:cNvGrpSpPr/>
            <p:nvPr/>
          </p:nvGrpSpPr>
          <p:grpSpPr>
            <a:xfrm>
              <a:off x="8558399" y="5273681"/>
              <a:ext cx="192611" cy="319087"/>
              <a:chOff x="1320809" y="1452563"/>
              <a:chExt cx="192611" cy="31908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DEF928C-EA3F-B1AF-DED6-A68C09325BED}"/>
                  </a:ext>
                </a:extLst>
              </p:cNvPr>
              <p:cNvCxnSpPr/>
              <p:nvPr/>
            </p:nvCxnSpPr>
            <p:spPr>
              <a:xfrm>
                <a:off x="1417115" y="1452563"/>
                <a:ext cx="0" cy="3190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5F98C46-A121-2637-768B-C21FC1A83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0809" y="1614487"/>
                <a:ext cx="1926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4AB49F2-A399-334E-E5BF-560A314C4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3144" y="1457325"/>
                <a:ext cx="1079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B65D91E-1675-09C4-5C94-C188F065D0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3144" y="1766887"/>
                <a:ext cx="1079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5157C90-2742-3F4D-234C-2C487C3CB1BC}"/>
                </a:ext>
              </a:extLst>
            </p:cNvPr>
            <p:cNvGrpSpPr/>
            <p:nvPr/>
          </p:nvGrpSpPr>
          <p:grpSpPr>
            <a:xfrm>
              <a:off x="9166968" y="4841088"/>
              <a:ext cx="192611" cy="319087"/>
              <a:chOff x="1320809" y="1452563"/>
              <a:chExt cx="192611" cy="31908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4D9D983-77CE-8266-971F-2D008572A034}"/>
                  </a:ext>
                </a:extLst>
              </p:cNvPr>
              <p:cNvCxnSpPr/>
              <p:nvPr/>
            </p:nvCxnSpPr>
            <p:spPr>
              <a:xfrm>
                <a:off x="1417115" y="1452563"/>
                <a:ext cx="0" cy="3190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E0D62D3-C515-15E8-C9A9-64049B9A82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0809" y="1614487"/>
                <a:ext cx="1926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B698AFE-597D-3726-D641-93B135967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3144" y="1457325"/>
                <a:ext cx="1079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1CBC42E-5CCE-F5B1-204D-CC39E48200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3144" y="1766887"/>
                <a:ext cx="1079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326A70-8881-F51B-96B3-7081D185C72F}"/>
              </a:ext>
            </a:extLst>
          </p:cNvPr>
          <p:cNvGrpSpPr/>
          <p:nvPr/>
        </p:nvGrpSpPr>
        <p:grpSpPr>
          <a:xfrm>
            <a:off x="8116363" y="4113827"/>
            <a:ext cx="3208545" cy="465042"/>
            <a:chOff x="8143171" y="4283580"/>
            <a:chExt cx="3208545" cy="46504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756DF8-A225-7D74-8F50-5F344F1D106E}"/>
                </a:ext>
              </a:extLst>
            </p:cNvPr>
            <p:cNvSpPr/>
            <p:nvPr/>
          </p:nvSpPr>
          <p:spPr>
            <a:xfrm>
              <a:off x="8143171" y="4318595"/>
              <a:ext cx="868571" cy="395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These Students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BE8A731-1875-CB29-A021-2B61B5FCD62F}"/>
                </a:ext>
              </a:extLst>
            </p:cNvPr>
            <p:cNvSpPr/>
            <p:nvPr/>
          </p:nvSpPr>
          <p:spPr>
            <a:xfrm>
              <a:off x="10483145" y="4283580"/>
              <a:ext cx="868571" cy="465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Students in General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59A10AC-410F-6AFA-4528-7E4DCF4C7DE5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9011742" y="4516101"/>
              <a:ext cx="1471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ACF963E-3951-D898-A939-A40D0E66C113}"/>
              </a:ext>
            </a:extLst>
          </p:cNvPr>
          <p:cNvSpPr txBox="1"/>
          <p:nvPr/>
        </p:nvSpPr>
        <p:spPr>
          <a:xfrm>
            <a:off x="569761" y="5461200"/>
            <a:ext cx="768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Disclaimer</a:t>
            </a:r>
            <a:r>
              <a:rPr lang="en-US" sz="1600" dirty="0"/>
              <a:t>: most of the time as data scientists we talk about the </a:t>
            </a:r>
            <a:r>
              <a:rPr lang="en-US" sz="1600" b="1" dirty="0"/>
              <a:t>data informally</a:t>
            </a:r>
            <a:r>
              <a:rPr lang="en-US" sz="1600" dirty="0"/>
              <a:t>, so wording </a:t>
            </a:r>
            <a:r>
              <a:rPr lang="en-US" sz="1600" b="1" dirty="0"/>
              <a:t>doesn’t matter as much</a:t>
            </a:r>
            <a:r>
              <a:rPr lang="en-US" sz="1600" dirty="0"/>
              <a:t>. But you need to be able to talk precisely when required, and this is how you should think about the data regardless of the words used.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675F0E-56DF-808F-1F9F-8E05395FD90D}"/>
              </a:ext>
            </a:extLst>
          </p:cNvPr>
          <p:cNvSpPr/>
          <p:nvPr/>
        </p:nvSpPr>
        <p:spPr>
          <a:xfrm>
            <a:off x="8075303" y="3076482"/>
            <a:ext cx="1333849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Decision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E4B3CC-508A-A500-DC2E-C08B8880B942}"/>
              </a:ext>
            </a:extLst>
          </p:cNvPr>
          <p:cNvCxnSpPr>
            <a:cxnSpLocks/>
            <a:stCxn id="9" idx="1"/>
            <a:endCxn id="57" idx="0"/>
          </p:cNvCxnSpPr>
          <p:nvPr/>
        </p:nvCxnSpPr>
        <p:spPr>
          <a:xfrm flipH="1">
            <a:off x="8742228" y="2646176"/>
            <a:ext cx="1096574" cy="43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DF29CE-300F-AE8F-6580-D81B52F3D270}"/>
              </a:ext>
            </a:extLst>
          </p:cNvPr>
          <p:cNvCxnSpPr>
            <a:cxnSpLocks/>
            <a:stCxn id="8" idx="3"/>
            <a:endCxn id="57" idx="0"/>
          </p:cNvCxnSpPr>
          <p:nvPr/>
        </p:nvCxnSpPr>
        <p:spPr>
          <a:xfrm>
            <a:off x="7800162" y="2646176"/>
            <a:ext cx="942066" cy="43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C63D-F485-4FB6-0261-92F65773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versus Descriptive 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0EAD-060F-49FF-3FED-8AA3CF8F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66902"/>
            <a:ext cx="5264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Descriptive Wording</a:t>
            </a:r>
          </a:p>
          <a:p>
            <a:r>
              <a:rPr lang="en-US" dirty="0"/>
              <a:t>Describes </a:t>
            </a:r>
            <a:r>
              <a:rPr lang="en-US" b="1" u="sng" dirty="0"/>
              <a:t>trends</a:t>
            </a:r>
            <a:r>
              <a:rPr lang="en-US" dirty="0"/>
              <a:t> in  the data.</a:t>
            </a:r>
          </a:p>
          <a:p>
            <a:r>
              <a:rPr lang="en-US" dirty="0"/>
              <a:t>Describes changes within the </a:t>
            </a:r>
            <a:r>
              <a:rPr lang="en-US" b="1" dirty="0"/>
              <a:t>sample data/ dataset </a:t>
            </a:r>
            <a:r>
              <a:rPr lang="en-US" b="1" u="sng" dirty="0"/>
              <a:t>only</a:t>
            </a:r>
            <a:r>
              <a:rPr lang="en-US" b="1" dirty="0"/>
              <a:t> (not generalized).</a:t>
            </a:r>
            <a:endParaRPr lang="en-US" dirty="0"/>
          </a:p>
          <a:p>
            <a:r>
              <a:rPr lang="en-US" dirty="0"/>
              <a:t>Describes changes in </a:t>
            </a:r>
            <a:r>
              <a:rPr lang="en-US" b="1" u="sng" dirty="0"/>
              <a:t>population level data</a:t>
            </a:r>
            <a:r>
              <a:rPr lang="en-US" dirty="0"/>
              <a:t> (only if the dataset includes all the measurements that you would ever want to take).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36DBA5-26C8-B3B3-0FB0-552FA4E77FF5}"/>
              </a:ext>
            </a:extLst>
          </p:cNvPr>
          <p:cNvSpPr txBox="1">
            <a:spLocks/>
          </p:cNvSpPr>
          <p:nvPr/>
        </p:nvSpPr>
        <p:spPr>
          <a:xfrm>
            <a:off x="831574" y="1825625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Statistical (NHST) Wording</a:t>
            </a:r>
          </a:p>
          <a:p>
            <a:r>
              <a:rPr lang="en-US" dirty="0"/>
              <a:t>Describes data after a statistical test has been conducted.</a:t>
            </a:r>
          </a:p>
          <a:p>
            <a:r>
              <a:rPr lang="en-US" b="1" dirty="0"/>
              <a:t>Statistical significance</a:t>
            </a:r>
            <a:r>
              <a:rPr lang="en-US" dirty="0"/>
              <a:t>: can conclude that a change has occurred and its direction (change in means, correlation, regression slope).</a:t>
            </a:r>
          </a:p>
          <a:p>
            <a:r>
              <a:rPr lang="en-US" b="1" dirty="0"/>
              <a:t>Statistical Insignificance</a:t>
            </a:r>
            <a:r>
              <a:rPr lang="en-US" dirty="0"/>
              <a:t>: we cannot conclude that there was a change (there still might be a change though).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8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B368-E299-9909-DA76-A4FE5789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-231775"/>
            <a:ext cx="10515600" cy="1325563"/>
          </a:xfrm>
        </p:spPr>
        <p:txBody>
          <a:bodyPr/>
          <a:lstStyle/>
          <a:p>
            <a:r>
              <a:rPr lang="en-US" dirty="0"/>
              <a:t>Example 1: a continuous variable and factor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56C309-4BFE-799E-082F-507030698702}"/>
              </a:ext>
            </a:extLst>
          </p:cNvPr>
          <p:cNvGrpSpPr/>
          <p:nvPr/>
        </p:nvGrpSpPr>
        <p:grpSpPr>
          <a:xfrm>
            <a:off x="432620" y="1664821"/>
            <a:ext cx="1510663" cy="1485900"/>
            <a:chOff x="589707" y="1028700"/>
            <a:chExt cx="1937593" cy="14859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70E23A2-296C-0CF8-B1CC-038B6914519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2514600"/>
              <a:ext cx="1536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ED6826-9247-7F61-B788-D97FFF47B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1028700"/>
              <a:ext cx="0" cy="148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9F99AD-DB85-7DE4-1537-B35CE6FF62B7}"/>
                </a:ext>
              </a:extLst>
            </p:cNvPr>
            <p:cNvSpPr txBox="1"/>
            <p:nvPr/>
          </p:nvSpPr>
          <p:spPr>
            <a:xfrm rot="16200000">
              <a:off x="485828" y="1594008"/>
              <a:ext cx="563039" cy="355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Grade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E3CAAA-875C-56C1-224A-9C23B5F9782B}"/>
              </a:ext>
            </a:extLst>
          </p:cNvPr>
          <p:cNvSpPr txBox="1"/>
          <p:nvPr/>
        </p:nvSpPr>
        <p:spPr>
          <a:xfrm>
            <a:off x="802427" y="316739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-Study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DD521-B87F-2F78-C20A-375C05CD7BC6}"/>
              </a:ext>
            </a:extLst>
          </p:cNvPr>
          <p:cNvSpPr txBox="1"/>
          <p:nvPr/>
        </p:nvSpPr>
        <p:spPr>
          <a:xfrm>
            <a:off x="1380413" y="3167390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+Study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079869-8B25-00D7-B680-1F9015CD18B1}"/>
              </a:ext>
            </a:extLst>
          </p:cNvPr>
          <p:cNvGrpSpPr/>
          <p:nvPr/>
        </p:nvGrpSpPr>
        <p:grpSpPr>
          <a:xfrm>
            <a:off x="970651" y="2407769"/>
            <a:ext cx="192611" cy="319087"/>
            <a:chOff x="1320809" y="1452563"/>
            <a:chExt cx="192611" cy="31908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7C545B-B4B7-FB45-A828-8076E533FA4E}"/>
                </a:ext>
              </a:extLst>
            </p:cNvPr>
            <p:cNvCxnSpPr/>
            <p:nvPr/>
          </p:nvCxnSpPr>
          <p:spPr>
            <a:xfrm>
              <a:off x="1417115" y="1452563"/>
              <a:ext cx="0" cy="319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DB5D89-0121-5141-FD52-7561083633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0809" y="1614487"/>
              <a:ext cx="192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5094D1-229A-70FC-86FE-F3CA8346F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144" y="1457325"/>
              <a:ext cx="1079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C72C65-44A9-66D3-3A36-419ACD219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144" y="1766887"/>
              <a:ext cx="1079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7BE3DD-6388-B924-0489-D2BCAF9EAA20}"/>
              </a:ext>
            </a:extLst>
          </p:cNvPr>
          <p:cNvGrpSpPr/>
          <p:nvPr/>
        </p:nvGrpSpPr>
        <p:grpSpPr>
          <a:xfrm>
            <a:off x="1579220" y="1975176"/>
            <a:ext cx="192611" cy="319087"/>
            <a:chOff x="1320809" y="1452563"/>
            <a:chExt cx="192611" cy="31908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551DA8-A345-F545-3C91-244DDC3731B3}"/>
                </a:ext>
              </a:extLst>
            </p:cNvPr>
            <p:cNvCxnSpPr/>
            <p:nvPr/>
          </p:nvCxnSpPr>
          <p:spPr>
            <a:xfrm>
              <a:off x="1417115" y="1452563"/>
              <a:ext cx="0" cy="319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D65734-2556-F3C3-1900-4D017C509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0809" y="1614487"/>
              <a:ext cx="192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EEB651-8CD0-52AC-32B2-9438FCC4B5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144" y="1457325"/>
              <a:ext cx="1079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98B2C5-BA25-B084-F0BA-1369C4F27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144" y="1766887"/>
              <a:ext cx="1079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9CA9C69-1690-CA3D-3764-08552F66F397}"/>
              </a:ext>
            </a:extLst>
          </p:cNvPr>
          <p:cNvSpPr txBox="1"/>
          <p:nvPr/>
        </p:nvSpPr>
        <p:spPr>
          <a:xfrm>
            <a:off x="3329412" y="930978"/>
            <a:ext cx="9023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Descriptive</a:t>
            </a:r>
          </a:p>
          <a:p>
            <a:pPr marL="342900" indent="-342900">
              <a:buAutoNum type="arabicPeriod"/>
            </a:pPr>
            <a:r>
              <a:rPr lang="en-US" dirty="0"/>
              <a:t>There is a </a:t>
            </a:r>
            <a:r>
              <a:rPr lang="en-US" b="1" dirty="0"/>
              <a:t>trend</a:t>
            </a:r>
            <a:r>
              <a:rPr lang="en-US" dirty="0"/>
              <a:t> of higher grades for students who studied.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b="1" dirty="0"/>
              <a:t>sample mean </a:t>
            </a:r>
            <a:r>
              <a:rPr lang="en-US" dirty="0"/>
              <a:t>for student grades increased with studying.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Out of the students included in this study</a:t>
            </a:r>
            <a:r>
              <a:rPr lang="en-US" dirty="0"/>
              <a:t>, those who studied had higher grades on average.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Within this dataset (or this school at this year)</a:t>
            </a:r>
            <a:r>
              <a:rPr lang="en-US" dirty="0"/>
              <a:t>, mean student grade was higher with studying.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E7936-727A-6124-77B4-022ABFC9A5EA}"/>
              </a:ext>
            </a:extLst>
          </p:cNvPr>
          <p:cNvSpPr txBox="1"/>
          <p:nvPr/>
        </p:nvSpPr>
        <p:spPr>
          <a:xfrm>
            <a:off x="3329412" y="4346434"/>
            <a:ext cx="8080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Statistical Insignificance (if p &gt; 0.05)</a:t>
            </a:r>
          </a:p>
          <a:p>
            <a:pPr marL="342900" indent="-342900">
              <a:buAutoNum type="arabicPeriod"/>
            </a:pPr>
            <a:r>
              <a:rPr lang="en-US" dirty="0"/>
              <a:t>Studying </a:t>
            </a:r>
            <a:r>
              <a:rPr lang="en-US" b="1" dirty="0"/>
              <a:t>had no discernable effect </a:t>
            </a:r>
            <a:r>
              <a:rPr lang="en-US" dirty="0"/>
              <a:t>on student grades (p=…).</a:t>
            </a:r>
          </a:p>
          <a:p>
            <a:pPr marL="342900" indent="-342900">
              <a:buAutoNum type="arabicPeriod"/>
            </a:pPr>
            <a:r>
              <a:rPr lang="en-US" b="1" dirty="0"/>
              <a:t>No change was observed </a:t>
            </a:r>
            <a:r>
              <a:rPr lang="en-US" dirty="0"/>
              <a:t>with student grades with or without studying (p=…).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We </a:t>
            </a:r>
            <a:r>
              <a:rPr lang="en-US" b="1" dirty="0"/>
              <a:t>failed to find a change </a:t>
            </a:r>
            <a:r>
              <a:rPr lang="en-US" dirty="0"/>
              <a:t>in exam grades with or without studying (p=…).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We </a:t>
            </a:r>
            <a:r>
              <a:rPr lang="en-US" b="1" dirty="0"/>
              <a:t>cannot conclude </a:t>
            </a:r>
            <a:r>
              <a:rPr lang="en-US" dirty="0"/>
              <a:t>that study time changes grades (p=…).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Danger Zone (</a:t>
            </a:r>
            <a:r>
              <a:rPr lang="en-US" u="sng" dirty="0">
                <a:solidFill>
                  <a:srgbClr val="FF0000"/>
                </a:solidFill>
              </a:rPr>
              <a:t>Never Suggest Equivalence!!!)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Studying </a:t>
            </a:r>
            <a:r>
              <a:rPr lang="en-US" b="1" dirty="0">
                <a:solidFill>
                  <a:srgbClr val="FF0000"/>
                </a:solidFill>
              </a:rPr>
              <a:t>had no effect </a:t>
            </a:r>
            <a:r>
              <a:rPr lang="en-US" dirty="0">
                <a:solidFill>
                  <a:srgbClr val="FF0000"/>
                </a:solidFill>
              </a:rPr>
              <a:t>on student grades.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Studying </a:t>
            </a:r>
            <a:r>
              <a:rPr lang="en-US" b="1" dirty="0">
                <a:solidFill>
                  <a:srgbClr val="FF0000"/>
                </a:solidFill>
              </a:rPr>
              <a:t>did not change </a:t>
            </a:r>
            <a:r>
              <a:rPr lang="en-US" dirty="0">
                <a:solidFill>
                  <a:srgbClr val="FF0000"/>
                </a:solidFill>
              </a:rPr>
              <a:t>student grades.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CECFF7-082F-A658-6901-FC7AFD2F8899}"/>
              </a:ext>
            </a:extLst>
          </p:cNvPr>
          <p:cNvSpPr txBox="1"/>
          <p:nvPr/>
        </p:nvSpPr>
        <p:spPr>
          <a:xfrm>
            <a:off x="3329412" y="2840625"/>
            <a:ext cx="7918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Statistical Significance (if p &lt; 0.05)</a:t>
            </a:r>
          </a:p>
          <a:p>
            <a:pPr marL="342900" indent="-342900">
              <a:buAutoNum type="arabicPeriod"/>
            </a:pPr>
            <a:r>
              <a:rPr lang="en-US" dirty="0"/>
              <a:t>Student grades </a:t>
            </a:r>
            <a:r>
              <a:rPr lang="en-US" b="1" dirty="0"/>
              <a:t>increased/decreased</a:t>
            </a:r>
            <a:r>
              <a:rPr lang="en-US" dirty="0"/>
              <a:t> with studying (p=…).</a:t>
            </a:r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mean </a:t>
            </a:r>
            <a:r>
              <a:rPr lang="en-US" dirty="0"/>
              <a:t>student grade </a:t>
            </a:r>
            <a:r>
              <a:rPr lang="en-US" b="1" dirty="0"/>
              <a:t>increased/decreased </a:t>
            </a:r>
            <a:r>
              <a:rPr lang="en-US" dirty="0"/>
              <a:t>with studying (p=…).</a:t>
            </a:r>
          </a:p>
          <a:p>
            <a:pPr marL="342900" indent="-342900">
              <a:buAutoNum type="arabicPeriod"/>
            </a:pPr>
            <a:r>
              <a:rPr lang="en-US" dirty="0"/>
              <a:t>Studying </a:t>
            </a:r>
            <a:r>
              <a:rPr lang="en-US" b="1" dirty="0"/>
              <a:t>increased/decreased</a:t>
            </a:r>
            <a:r>
              <a:rPr lang="en-US" dirty="0"/>
              <a:t> student grades (p=…).</a:t>
            </a:r>
          </a:p>
          <a:p>
            <a:pPr marL="342900" indent="-342900">
              <a:buAutoNum type="arabicPeriod"/>
            </a:pPr>
            <a:r>
              <a:rPr lang="en-US" dirty="0"/>
              <a:t>Students who studied more had </a:t>
            </a:r>
            <a:r>
              <a:rPr lang="en-US" b="1" dirty="0"/>
              <a:t>higher/lower</a:t>
            </a:r>
            <a:r>
              <a:rPr lang="en-US" dirty="0"/>
              <a:t> grades (p=…).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C253FC-B1AB-6178-3394-AA15423F4546}"/>
              </a:ext>
            </a:extLst>
          </p:cNvPr>
          <p:cNvSpPr txBox="1"/>
          <p:nvPr/>
        </p:nvSpPr>
        <p:spPr>
          <a:xfrm>
            <a:off x="596900" y="4161768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t.test</a:t>
            </a:r>
            <a:r>
              <a:rPr lang="en-US" dirty="0"/>
              <a:t>() -&gt; </a:t>
            </a:r>
            <a:r>
              <a:rPr lang="en-US" dirty="0" err="1"/>
              <a:t>pvalue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B368-E299-9909-DA76-A4FE5789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-231775"/>
            <a:ext cx="10515600" cy="1325563"/>
          </a:xfrm>
        </p:spPr>
        <p:txBody>
          <a:bodyPr/>
          <a:lstStyle/>
          <a:p>
            <a:r>
              <a:rPr lang="en-US" dirty="0"/>
              <a:t>Example 2: two continuous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CA9C69-1690-CA3D-3764-08552F66F397}"/>
              </a:ext>
            </a:extLst>
          </p:cNvPr>
          <p:cNvSpPr txBox="1"/>
          <p:nvPr/>
        </p:nvSpPr>
        <p:spPr>
          <a:xfrm>
            <a:off x="3701945" y="930978"/>
            <a:ext cx="808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Descriptive</a:t>
            </a:r>
          </a:p>
          <a:p>
            <a:pPr marL="342900" indent="-342900">
              <a:buAutoNum type="arabicPeriod"/>
            </a:pPr>
            <a:r>
              <a:rPr lang="en-US" dirty="0"/>
              <a:t>There is an </a:t>
            </a:r>
            <a:r>
              <a:rPr lang="en-US" b="1" dirty="0"/>
              <a:t>increasing</a:t>
            </a:r>
            <a:r>
              <a:rPr lang="en-US" dirty="0"/>
              <a:t> </a:t>
            </a:r>
            <a:r>
              <a:rPr lang="en-US" b="1" dirty="0"/>
              <a:t>trend</a:t>
            </a:r>
            <a:r>
              <a:rPr lang="en-US" dirty="0"/>
              <a:t> of higher grades for students who studied.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Out of the students included in this study</a:t>
            </a:r>
            <a:r>
              <a:rPr lang="en-US" dirty="0"/>
              <a:t>, those who studied had high grades in general.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Within this dataset</a:t>
            </a:r>
            <a:r>
              <a:rPr lang="en-US" dirty="0"/>
              <a:t>, students who studied had higher grades in general.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E7936-727A-6124-77B4-022ABFC9A5EA}"/>
              </a:ext>
            </a:extLst>
          </p:cNvPr>
          <p:cNvSpPr txBox="1"/>
          <p:nvPr/>
        </p:nvSpPr>
        <p:spPr>
          <a:xfrm>
            <a:off x="3701945" y="4272677"/>
            <a:ext cx="8080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Statistical Insignificance (if p &gt; 0.05)</a:t>
            </a:r>
          </a:p>
          <a:p>
            <a:pPr marL="342900" indent="-342900">
              <a:buAutoNum type="arabicPeriod"/>
            </a:pPr>
            <a:r>
              <a:rPr lang="en-US" dirty="0"/>
              <a:t>Studying </a:t>
            </a:r>
            <a:r>
              <a:rPr lang="en-US" b="1" dirty="0"/>
              <a:t>had no discernable effect </a:t>
            </a:r>
            <a:r>
              <a:rPr lang="en-US" dirty="0"/>
              <a:t>on student grades (p=…).</a:t>
            </a:r>
          </a:p>
          <a:p>
            <a:pPr marL="342900" indent="-342900">
              <a:buAutoNum type="arabicPeriod"/>
            </a:pPr>
            <a:r>
              <a:rPr lang="en-US" b="1" dirty="0"/>
              <a:t>No change was observed </a:t>
            </a:r>
            <a:r>
              <a:rPr lang="en-US" dirty="0"/>
              <a:t>with student grades versus study time (p=…).</a:t>
            </a:r>
          </a:p>
          <a:p>
            <a:pPr marL="342900" indent="-342900">
              <a:buAutoNum type="arabicPeriod"/>
            </a:pPr>
            <a:r>
              <a:rPr lang="en-US" dirty="0"/>
              <a:t>We </a:t>
            </a:r>
            <a:r>
              <a:rPr lang="en-US" b="1" dirty="0"/>
              <a:t>failed to find a change </a:t>
            </a:r>
            <a:r>
              <a:rPr lang="en-US" dirty="0"/>
              <a:t>in grades versus study time (p=…).</a:t>
            </a:r>
          </a:p>
          <a:p>
            <a:pPr marL="342900" indent="-342900">
              <a:buAutoNum type="arabicPeriod"/>
            </a:pPr>
            <a:r>
              <a:rPr lang="en-US" dirty="0"/>
              <a:t>We </a:t>
            </a:r>
            <a:r>
              <a:rPr lang="en-US" b="1" dirty="0"/>
              <a:t>cannot conclude </a:t>
            </a:r>
            <a:r>
              <a:rPr lang="en-US" dirty="0"/>
              <a:t>that study time changes grades (p=…).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Danger Zone (</a:t>
            </a:r>
            <a:r>
              <a:rPr lang="en-US" u="sng" dirty="0">
                <a:solidFill>
                  <a:srgbClr val="FF0000"/>
                </a:solidFill>
              </a:rPr>
              <a:t>Never Suggest Equivalence!!!)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Study time </a:t>
            </a:r>
            <a:r>
              <a:rPr lang="en-US" b="1" dirty="0">
                <a:solidFill>
                  <a:srgbClr val="FF0000"/>
                </a:solidFill>
              </a:rPr>
              <a:t>had no effect </a:t>
            </a:r>
            <a:r>
              <a:rPr lang="en-US" dirty="0">
                <a:solidFill>
                  <a:srgbClr val="FF0000"/>
                </a:solidFill>
              </a:rPr>
              <a:t>on student grades.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Study time </a:t>
            </a:r>
            <a:r>
              <a:rPr lang="en-US" b="1" dirty="0">
                <a:solidFill>
                  <a:srgbClr val="FF0000"/>
                </a:solidFill>
              </a:rPr>
              <a:t>did not change </a:t>
            </a:r>
            <a:r>
              <a:rPr lang="en-US" dirty="0">
                <a:solidFill>
                  <a:srgbClr val="FF0000"/>
                </a:solidFill>
              </a:rPr>
              <a:t>student grades.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CECFF7-082F-A658-6901-FC7AFD2F8899}"/>
              </a:ext>
            </a:extLst>
          </p:cNvPr>
          <p:cNvSpPr txBox="1"/>
          <p:nvPr/>
        </p:nvSpPr>
        <p:spPr>
          <a:xfrm>
            <a:off x="3701945" y="2558237"/>
            <a:ext cx="7918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Statistical Significance (if p &lt; 0.05)</a:t>
            </a:r>
          </a:p>
          <a:p>
            <a:pPr marL="342900" indent="-342900">
              <a:buAutoNum type="arabicPeriod"/>
            </a:pPr>
            <a:r>
              <a:rPr lang="en-US" dirty="0"/>
              <a:t>Student grades </a:t>
            </a:r>
            <a:r>
              <a:rPr lang="en-US" b="1" dirty="0"/>
              <a:t>increased/decreased</a:t>
            </a:r>
            <a:r>
              <a:rPr lang="en-US" dirty="0"/>
              <a:t> with studying (p=…).</a:t>
            </a:r>
          </a:p>
          <a:p>
            <a:pPr marL="342900" indent="-342900">
              <a:buAutoNum type="arabicPeriod"/>
            </a:pPr>
            <a:r>
              <a:rPr lang="en-US" dirty="0"/>
              <a:t>Studying </a:t>
            </a:r>
            <a:r>
              <a:rPr lang="en-US" b="1" dirty="0"/>
              <a:t>increased/decreased</a:t>
            </a:r>
            <a:r>
              <a:rPr lang="en-US" dirty="0"/>
              <a:t> student grades (p=…).</a:t>
            </a:r>
          </a:p>
          <a:p>
            <a:pPr marL="342900" indent="-342900">
              <a:buAutoNum type="arabicPeriod"/>
            </a:pPr>
            <a:r>
              <a:rPr lang="en-US" dirty="0"/>
              <a:t>There was a </a:t>
            </a:r>
            <a:r>
              <a:rPr lang="en-US" b="1" dirty="0"/>
              <a:t>correlation</a:t>
            </a:r>
            <a:r>
              <a:rPr lang="en-US" dirty="0"/>
              <a:t> between grades and study time.</a:t>
            </a:r>
          </a:p>
          <a:p>
            <a:pPr marL="342900" indent="-342900">
              <a:buAutoNum type="arabicPeriod"/>
            </a:pPr>
            <a:r>
              <a:rPr lang="en-US" dirty="0"/>
              <a:t>Study time changed student grades (p=…).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6E4BC3-0162-2E23-F83C-88E16D2AEB81}"/>
              </a:ext>
            </a:extLst>
          </p:cNvPr>
          <p:cNvGrpSpPr/>
          <p:nvPr/>
        </p:nvGrpSpPr>
        <p:grpSpPr>
          <a:xfrm>
            <a:off x="369145" y="1589748"/>
            <a:ext cx="1780278" cy="1772908"/>
            <a:chOff x="476568" y="1258888"/>
            <a:chExt cx="1780278" cy="17729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56C309-4BFE-799E-082F-507030698702}"/>
                </a:ext>
              </a:extLst>
            </p:cNvPr>
            <p:cNvGrpSpPr/>
            <p:nvPr/>
          </p:nvGrpSpPr>
          <p:grpSpPr>
            <a:xfrm>
              <a:off x="476568" y="1258888"/>
              <a:ext cx="1704657" cy="1485900"/>
              <a:chOff x="589707" y="1028700"/>
              <a:chExt cx="2186412" cy="14859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70E23A2-296C-0CF8-B1CC-038B69145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" y="2514600"/>
                <a:ext cx="17855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7ED6826-9247-7F61-B788-D97FFF47B8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600" y="1028700"/>
                <a:ext cx="0" cy="1485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9F99AD-DB85-7DE4-1537-B35CE6FF62B7}"/>
                  </a:ext>
                </a:extLst>
              </p:cNvPr>
              <p:cNvSpPr txBox="1"/>
              <p:nvPr/>
            </p:nvSpPr>
            <p:spPr>
              <a:xfrm rot="16200000">
                <a:off x="485828" y="1594008"/>
                <a:ext cx="563039" cy="35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Grade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FDD521-B87F-2F78-C20A-375C05CD7BC6}"/>
                </a:ext>
              </a:extLst>
            </p:cNvPr>
            <p:cNvSpPr txBox="1"/>
            <p:nvPr/>
          </p:nvSpPr>
          <p:spPr>
            <a:xfrm>
              <a:off x="1143730" y="2770186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Study Time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D23D2F-78BF-6A11-2703-E69B684F4BC8}"/>
                </a:ext>
              </a:extLst>
            </p:cNvPr>
            <p:cNvGrpSpPr/>
            <p:nvPr/>
          </p:nvGrpSpPr>
          <p:grpSpPr>
            <a:xfrm rot="362830">
              <a:off x="890751" y="1388941"/>
              <a:ext cx="1366095" cy="1326324"/>
              <a:chOff x="2300288" y="957032"/>
              <a:chExt cx="1366095" cy="1326324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17C5B84-6EE7-811E-DA3D-8B096EFDBD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0288" y="957032"/>
                <a:ext cx="1366095" cy="13263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085CA8-C1B5-BA56-5640-965D3EF20181}"/>
                  </a:ext>
                </a:extLst>
              </p:cNvPr>
              <p:cNvSpPr/>
              <p:nvPr/>
            </p:nvSpPr>
            <p:spPr>
              <a:xfrm>
                <a:off x="2628900" y="16383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B1A823B-4B31-8FD0-81F8-6096A4754ED8}"/>
                  </a:ext>
                </a:extLst>
              </p:cNvPr>
              <p:cNvSpPr/>
              <p:nvPr/>
            </p:nvSpPr>
            <p:spPr>
              <a:xfrm>
                <a:off x="2583181" y="181355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46DB46-D508-5BA5-D48F-5A759F1541DA}"/>
                  </a:ext>
                </a:extLst>
              </p:cNvPr>
              <p:cNvSpPr/>
              <p:nvPr/>
            </p:nvSpPr>
            <p:spPr>
              <a:xfrm>
                <a:off x="2823688" y="15349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3C16333-22D0-B43B-E2C1-2F78C4809BEF}"/>
                  </a:ext>
                </a:extLst>
              </p:cNvPr>
              <p:cNvSpPr/>
              <p:nvPr/>
            </p:nvSpPr>
            <p:spPr>
              <a:xfrm>
                <a:off x="3073719" y="14892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4804DD-5858-6950-2CC3-B34B2968C74F}"/>
                  </a:ext>
                </a:extLst>
              </p:cNvPr>
              <p:cNvSpPr/>
              <p:nvPr/>
            </p:nvSpPr>
            <p:spPr>
              <a:xfrm>
                <a:off x="3103564" y="12895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F485C7-1A3D-8EDD-758B-257C2E1651AB}"/>
                  </a:ext>
                </a:extLst>
              </p:cNvPr>
              <p:cNvSpPr/>
              <p:nvPr/>
            </p:nvSpPr>
            <p:spPr>
              <a:xfrm>
                <a:off x="3282158" y="13841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72DBC1-F79F-BFDA-ED18-6AA12C4F8BD6}"/>
                  </a:ext>
                </a:extLst>
              </p:cNvPr>
              <p:cNvSpPr/>
              <p:nvPr/>
            </p:nvSpPr>
            <p:spPr>
              <a:xfrm>
                <a:off x="3342113" y="12229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573A6ED-59EF-D031-CD65-A3DFF79F9D5B}"/>
                  </a:ext>
                </a:extLst>
              </p:cNvPr>
              <p:cNvSpPr/>
              <p:nvPr/>
            </p:nvSpPr>
            <p:spPr>
              <a:xfrm>
                <a:off x="2777969" y="1691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4FEDFFB-3A8D-3D38-4D38-058F229461E2}"/>
                  </a:ext>
                </a:extLst>
              </p:cNvPr>
              <p:cNvSpPr/>
              <p:nvPr/>
            </p:nvSpPr>
            <p:spPr>
              <a:xfrm>
                <a:off x="2965872" y="161544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FC3D84-36A1-E7D1-5DE6-5CF6FAB9AE12}"/>
                  </a:ext>
                </a:extLst>
              </p:cNvPr>
              <p:cNvSpPr/>
              <p:nvPr/>
            </p:nvSpPr>
            <p:spPr>
              <a:xfrm>
                <a:off x="2394588" y="209892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3560D04-83B6-4DB8-2383-830C351EB08F}"/>
                  </a:ext>
                </a:extLst>
              </p:cNvPr>
              <p:cNvSpPr/>
              <p:nvPr/>
            </p:nvSpPr>
            <p:spPr>
              <a:xfrm>
                <a:off x="2492219" y="19516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8A3F90E-7AE8-81AA-62DD-5E51F51FC1BA}"/>
                  </a:ext>
                </a:extLst>
              </p:cNvPr>
              <p:cNvSpPr/>
              <p:nvPr/>
            </p:nvSpPr>
            <p:spPr>
              <a:xfrm>
                <a:off x="2730344" y="20461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7354E36-FEBC-587C-DFC2-882EBFAFF292}"/>
                  </a:ext>
                </a:extLst>
              </p:cNvPr>
              <p:cNvSpPr/>
              <p:nvPr/>
            </p:nvSpPr>
            <p:spPr>
              <a:xfrm>
                <a:off x="2920153" y="179069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7A0748F-55AB-34CA-2555-476CFBB58D35}"/>
                  </a:ext>
                </a:extLst>
              </p:cNvPr>
              <p:cNvSpPr/>
              <p:nvPr/>
            </p:nvSpPr>
            <p:spPr>
              <a:xfrm>
                <a:off x="3342112" y="100012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7B84458-D17F-2A3E-E12F-C10EDE22FBEA}"/>
              </a:ext>
            </a:extLst>
          </p:cNvPr>
          <p:cNvSpPr txBox="1"/>
          <p:nvPr/>
        </p:nvSpPr>
        <p:spPr>
          <a:xfrm>
            <a:off x="296922" y="4197038"/>
            <a:ext cx="263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regression/correlation -&gt; </a:t>
            </a:r>
            <a:r>
              <a:rPr lang="en-US" dirty="0" err="1"/>
              <a:t>pvalue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4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664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Quick Primer on Statistical versus Descriptive Discussion of Results</vt:lpstr>
      <vt:lpstr>PowerPoint Presentation</vt:lpstr>
      <vt:lpstr>Statistical versus Descriptive Discussion of Results</vt:lpstr>
      <vt:lpstr>Example 1: a continuous variable and factor</vt:lpstr>
      <vt:lpstr>Example 2: two continuous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Corliss, Bruce A (bac7wj)</dc:creator>
  <cp:lastModifiedBy>Corliss, Bruce A (bac7wj)</cp:lastModifiedBy>
  <cp:revision>23</cp:revision>
  <dcterms:created xsi:type="dcterms:W3CDTF">2022-11-29T01:59:22Z</dcterms:created>
  <dcterms:modified xsi:type="dcterms:W3CDTF">2023-02-16T22:07:06Z</dcterms:modified>
</cp:coreProperties>
</file>