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E6C0-C286-017E-A4A8-42BC67DA1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98F0F-FA0C-865D-ABF0-6E91615F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ED86-EC7A-7B03-DA78-BB0E5F2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372E-7F30-6341-067C-1C083D8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357C-EA21-A054-67F5-B8609C5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C1B-BBEF-2FA0-5924-62170A10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C0169-F793-923D-F7EC-4016CFD14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0A5E-A89B-5BD5-8DCC-AD287692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CE9-CBDC-9730-C738-6128BD2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7DF2-FB5E-A74C-59A6-1A16990F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75CA0-22EA-1B65-9A59-7AE635629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33B7-B40E-8ED8-6B04-3D0113BA9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AC40-CA71-316D-DD49-C994E6E6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5A44-EA5D-E720-14F8-5A938F10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5A02-582D-AE9A-F33D-296C4FCF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C3AD-AE17-D86B-7723-2CD63A73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7ABE-FFFB-FC3C-A946-EF906C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9271-4714-4EF8-C238-1518E9F9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AF44-BD48-B1AA-56FA-E7BD99D9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B3BB-CF67-F1CE-7FD8-CE909640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236-625D-C662-5C32-0B53888F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90F9-F520-6C40-9615-B7BEA94A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6B68-F39E-89D5-A2B2-E59F6A9F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787D-C938-8939-FC03-0A1D6C46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BB8E-7514-16CE-FFF4-A2CFECB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146-8A8F-B73A-299C-0E59FEFF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8D76-4535-EBA7-4913-FF598704F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E810E-D932-7604-5013-618E870B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FAF7-CDC8-1834-6AC0-9B0CE952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6E6CA-509D-F1BF-EB7A-8A63C0BA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C80C-0CA3-9360-4F15-FCA4447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6B67-98A1-A3B7-6D9D-2B26DD3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858C-6074-C391-C479-D9EF26C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4863-A69F-0A88-2FAC-478A023A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756D3-384D-373C-0025-3C491CD9B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E4B7-07CB-4928-76F7-421C6D8A3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50C7-C8BA-B01C-0421-00EB05D3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D6EDD-A23A-DBD9-7269-A8531D3C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2C60D-92C4-2901-F257-B5CA56BC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42AF-1F53-B320-B460-568ACF40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E43B9-D8CB-6585-91C5-66D9BF3D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1988A-D45F-1681-7039-554B33A9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AA8A-E2CE-3D02-DF40-21092E9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D2A49-ED2B-F362-FBF2-0E40C80B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53CA-2457-E7B2-D326-03CF48A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A378C-20B6-65CE-4AB1-002D8CCC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32CF-A82A-576F-3823-0EFEF3C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C8FD-E18E-0C6F-1B7C-A2FDEFFE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C88D9-8C46-A6B1-1A12-09D792C5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2C29-A190-6705-A93D-A32A4D04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912D-B12A-B46A-E0DB-5F96314C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8E570-ACBE-D59B-90AE-5296839A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ACB3-E8A9-72E4-0CE4-14A4CECE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7E5BF-186A-71E0-F454-4FCC99BD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9925B-0629-8AF4-FED3-6DFC1413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C5F4-F2F1-68FB-5ABF-9A4CD490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0829F-7A52-BEA3-0D59-9C460215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11CB5-3147-A47F-6CBC-FB1E0459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85783-84F4-BB4B-DB6E-9453646E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B9014-D9F3-C346-D535-5A088F2E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3FEF-9AEB-C82B-B96C-BFE06015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9274-3F3A-4591-AA8A-95D9B51B74D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8021-CF30-AE0A-603B-5CC1D472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9BEE-4BAA-D732-B1C9-485E53E8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592B-6801-4FA5-A678-8F77F1D6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40A426D-03ED-AF73-F987-B90523DADAE0}"/>
              </a:ext>
            </a:extLst>
          </p:cNvPr>
          <p:cNvGrpSpPr/>
          <p:nvPr/>
        </p:nvGrpSpPr>
        <p:grpSpPr>
          <a:xfrm>
            <a:off x="5108448" y="1050757"/>
            <a:ext cx="1961321" cy="4756486"/>
            <a:chOff x="5268337" y="1136171"/>
            <a:chExt cx="1961321" cy="47564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C07D9-FC4E-D859-A43B-8AB618FB6A03}"/>
                </a:ext>
              </a:extLst>
            </p:cNvPr>
            <p:cNvSpPr/>
            <p:nvPr/>
          </p:nvSpPr>
          <p:spPr>
            <a:xfrm>
              <a:off x="5268337" y="2367693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Birth weight (g)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DA5791-3AB5-4E8C-5505-69A56A0698AD}"/>
                </a:ext>
              </a:extLst>
            </p:cNvPr>
            <p:cNvSpPr/>
            <p:nvPr/>
          </p:nvSpPr>
          <p:spPr>
            <a:xfrm>
              <a:off x="5268337" y="1136171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# dominant alleles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D736F4-ABF1-0A5F-56F7-869499827B5E}"/>
                </a:ext>
              </a:extLst>
            </p:cNvPr>
            <p:cNvSpPr/>
            <p:nvPr/>
          </p:nvSpPr>
          <p:spPr>
            <a:xfrm>
              <a:off x="5268337" y="5446501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Likert Scale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C99802-2540-2932-5A74-D507E1FD5726}"/>
                </a:ext>
              </a:extLst>
            </p:cNvPr>
            <p:cNvSpPr/>
            <p:nvPr/>
          </p:nvSpPr>
          <p:spPr>
            <a:xfrm>
              <a:off x="5268337" y="4214976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(A, B, P)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FC13FA-763C-2CAB-808B-0E06CA8E7E5D}"/>
                </a:ext>
              </a:extLst>
            </p:cNvPr>
            <p:cNvSpPr/>
            <p:nvPr/>
          </p:nvSpPr>
          <p:spPr>
            <a:xfrm>
              <a:off x="5268337" y="4830737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# adverse events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DCDDF-C1CE-04FC-30F5-F888CD5F8DA9}"/>
                </a:ext>
              </a:extLst>
            </p:cNvPr>
            <p:cNvSpPr/>
            <p:nvPr/>
          </p:nvSpPr>
          <p:spPr>
            <a:xfrm>
              <a:off x="5268337" y="3599215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Length of stay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8498EE-B8E8-DF21-E6DB-405939FD4ECD}"/>
                </a:ext>
              </a:extLst>
            </p:cNvPr>
            <p:cNvSpPr/>
            <p:nvPr/>
          </p:nvSpPr>
          <p:spPr>
            <a:xfrm>
              <a:off x="5268337" y="2983454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 (°C or °F)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B78F1-4AD5-8B49-A7FA-7FB3CE1E2693}"/>
                </a:ext>
              </a:extLst>
            </p:cNvPr>
            <p:cNvSpPr/>
            <p:nvPr/>
          </p:nvSpPr>
          <p:spPr>
            <a:xfrm>
              <a:off x="5268337" y="1751932"/>
              <a:ext cx="1961321" cy="446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low-med-high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88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Thomas G. (vzm6dw)</dc:creator>
  <cp:lastModifiedBy>Stewart, Thomas G. (vzm6dw)</cp:lastModifiedBy>
  <cp:revision>1</cp:revision>
  <dcterms:created xsi:type="dcterms:W3CDTF">2024-03-18T13:55:32Z</dcterms:created>
  <dcterms:modified xsi:type="dcterms:W3CDTF">2024-03-18T13:57:08Z</dcterms:modified>
</cp:coreProperties>
</file>