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矩形 14"/>
          <p:cNvSpPr/>
          <p:nvPr/>
        </p:nvSpPr>
        <p:spPr>
          <a:xfrm>
            <a:off x="0" y="6560280"/>
            <a:ext cx="12188520" cy="2941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8"/>
          <p:cNvSpPr/>
          <p:nvPr/>
        </p:nvSpPr>
        <p:spPr>
          <a:xfrm>
            <a:off x="0" y="0"/>
            <a:ext cx="12188520" cy="6184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标题 1"/>
          <p:cNvSpPr/>
          <p:nvPr/>
        </p:nvSpPr>
        <p:spPr>
          <a:xfrm>
            <a:off x="783000" y="60120"/>
            <a:ext cx="65901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ftr" idx="1"/>
          </p:nvPr>
        </p:nvSpPr>
        <p:spPr>
          <a:xfrm>
            <a:off x="11450880" y="6592320"/>
            <a:ext cx="647280" cy="23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14"/>
          <p:cNvSpPr/>
          <p:nvPr/>
        </p:nvSpPr>
        <p:spPr>
          <a:xfrm>
            <a:off x="0" y="6560280"/>
            <a:ext cx="12188520" cy="29412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矩形 8"/>
          <p:cNvSpPr/>
          <p:nvPr/>
        </p:nvSpPr>
        <p:spPr>
          <a:xfrm>
            <a:off x="0" y="0"/>
            <a:ext cx="12188520" cy="618480"/>
          </a:xfrm>
          <a:prstGeom prst="rect">
            <a:avLst/>
          </a:prstGeom>
          <a:solidFill>
            <a:srgbClr val="0c27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标题 1"/>
          <p:cNvSpPr/>
          <p:nvPr/>
        </p:nvSpPr>
        <p:spPr>
          <a:xfrm>
            <a:off x="783000" y="60120"/>
            <a:ext cx="6590160" cy="5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2"/>
          </p:nvPr>
        </p:nvSpPr>
        <p:spPr>
          <a:xfrm>
            <a:off x="11450880" y="6592320"/>
            <a:ext cx="647280" cy="23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0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b="0" lang="en-US" sz="1000" spc="-1" strike="noStrike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5160" y="3054600"/>
            <a:ext cx="8902800" cy="49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9000"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 u="sng">
                <a:solidFill>
                  <a:srgbClr val="000000"/>
                </a:solidFill>
                <a:uFillTx/>
                <a:latin typeface="等线"/>
              </a:rPr>
              <a:t>Suggestions for an Effective Presentation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Suggestions on Delivery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Be sure to practice!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Practice on someone outside your group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Time yourselves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Be clear who will present which slides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If a slide / idea is hard to present, refine it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428760" y="71640"/>
            <a:ext cx="64274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Objective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>
            <a:off x="457200" y="1673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 elements that should be in end-of-semester presentation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addition to content, the delivery and visual appeal are important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Feel free to use these slides as an outline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428760" y="71640"/>
            <a:ext cx="64274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Stakeholders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"/>
          <p:cNvSpPr/>
          <p:nvPr/>
        </p:nvSpPr>
        <p:spPr>
          <a:xfrm>
            <a:off x="457200" y="1673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Include the names of the stakeholders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students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faculty mentor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sponsors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Table of Contents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Begin with a </a:t>
            </a:r>
            <a:r>
              <a:rPr b="0" lang="en-US" sz="2400" spc="-1" strike="noStrike">
                <a:solidFill>
                  <a:srgbClr val="5983b0"/>
                </a:solidFill>
                <a:latin typeface="Arial"/>
                <a:ea typeface="DejaVu Sans"/>
              </a:rPr>
              <a:t>Table of Contents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which outlines key areas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May include: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Project purpose and background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Data discussion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Project plan (can mention helpful resources, areas to investigate)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Potential concerns and blockers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Project purpose and background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Discuss why this project is necessary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What problem does it solve?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What would success look like?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Discuss what they have tried (if relevant)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Data Discussion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Discuss what you have learned about the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Are there challenges with the data? Limitations?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What kind of data will be used (text, image, ...)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Project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Discuss how you might tackle the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This can be high level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- What new things will you need to learn?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Potential Concerns and Blockers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Discuss any concerns you have with the project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Does the project scoping seem to be fair?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 how you might rescope as needed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Is the project clear?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 how you might clarify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Does the data seem sufficient?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Discuss how you might supplement data if needed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From sponsor side, do the right people seem to be involved?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428760" y="71640"/>
            <a:ext cx="1008504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Arial"/>
                <a:ea typeface="DejaVu Sans"/>
              </a:rPr>
              <a:t>Suggestions on Style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457200" y="2057400"/>
            <a:ext cx="43405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457200" y="1277640"/>
            <a:ext cx="10512720" cy="34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Limit the amount of text on each slide to a few lines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You want your audience to mostly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listen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not read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The right graphics can say a lot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Can always break up a topic into several slides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2584</TotalTime>
  <Application>LibreOffice/7.3.4.2$Windows_X86_64 LibreOffice_project/728fec16bd5f605073805c3c9e7c4212a0120dc5</Application>
  <AppVersion>15.0000</AppVersion>
  <Words>1597</Words>
  <Paragraphs>488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2022-01-22T01:34:19Z</dcterms:created>
  <dc:creator>Fu Owen</dc:creator>
  <dc:description/>
  <dc:language>en-US</dc:language>
  <cp:lastModifiedBy/>
  <dcterms:modified xsi:type="dcterms:W3CDTF">2023-11-07T14:13:17Z</dcterms:modified>
  <cp:revision>133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25</vt:i4>
  </property>
</Properties>
</file>