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14"/>
          <p:cNvSpPr/>
          <p:nvPr/>
        </p:nvSpPr>
        <p:spPr>
          <a:xfrm>
            <a:off x="0" y="6560280"/>
            <a:ext cx="12190320" cy="29592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矩形 8"/>
          <p:cNvSpPr/>
          <p:nvPr/>
        </p:nvSpPr>
        <p:spPr>
          <a:xfrm>
            <a:off x="0" y="0"/>
            <a:ext cx="12190320" cy="6202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标题 1"/>
          <p:cNvSpPr/>
          <p:nvPr/>
        </p:nvSpPr>
        <p:spPr>
          <a:xfrm>
            <a:off x="783000" y="60120"/>
            <a:ext cx="65919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11450880" y="6592320"/>
            <a:ext cx="649080" cy="23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14"/>
          <p:cNvSpPr/>
          <p:nvPr/>
        </p:nvSpPr>
        <p:spPr>
          <a:xfrm>
            <a:off x="0" y="6560280"/>
            <a:ext cx="12190320" cy="29592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矩形 8"/>
          <p:cNvSpPr/>
          <p:nvPr/>
        </p:nvSpPr>
        <p:spPr>
          <a:xfrm>
            <a:off x="0" y="0"/>
            <a:ext cx="12190320" cy="6202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标题 1"/>
          <p:cNvSpPr/>
          <p:nvPr/>
        </p:nvSpPr>
        <p:spPr>
          <a:xfrm>
            <a:off x="783000" y="60120"/>
            <a:ext cx="65919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2"/>
          </p:nvPr>
        </p:nvSpPr>
        <p:spPr>
          <a:xfrm>
            <a:off x="11450880" y="6592320"/>
            <a:ext cx="649080" cy="23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5160" y="2514600"/>
            <a:ext cx="8904600" cy="4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等线"/>
              </a:rPr>
              <a:t>Setting a Course and Troubleshooting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428760" y="71640"/>
            <a:ext cx="10086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Making Meetings more Productive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457200" y="1277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sponsor should meet w students as needed.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meetings aren’t productive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Forming an agenda / agreeing on it beforehand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Sharing results beforehand to discuss during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Decide Next Steps in the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Call out decision points in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Ask for feedback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428760" y="71640"/>
            <a:ext cx="10086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Upskilling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457200" y="1277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Ideally, the project brings together skills you’ve learned in the program.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I don’t have the skills to solve the problem?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In some cases, you will need to learn new things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sponsor / mentor might be able to suggest resources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428760" y="71640"/>
            <a:ext cx="10086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Upskilling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457200" y="1277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Ideally, the project brings together skills you’ve learned in the program.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I don’t have the skills to solve the problem?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In some cases, you will need to learn new things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sponsor / mentor might be able to suggest resources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Keep a list of open questions, skills needed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Break these down into manageable tasks (e.g., learn n-gram models)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 might distribute the work across teammates and share learnings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428760" y="71640"/>
            <a:ext cx="333576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Agenda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57200" y="2717640"/>
            <a:ext cx="10514520" cy="12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Troubleshooting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428760" y="71640"/>
            <a:ext cx="64292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First Steps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457200" y="1673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Tips for getting started: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Complete onboarding (e.g., training)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Take inventory (tools, code, data, environment)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Understand the big picture. What is the goal?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428760" y="71640"/>
            <a:ext cx="10086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Breaking things down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57200" y="1277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 for intermediate milestones: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Forming training set / valuation set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Decide on metrics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Coding data pipelines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428760" y="71640"/>
            <a:ext cx="10086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Breaking things down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457200" y="1277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 for intermediate milestones: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Forming training set / valuation set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Decide on metrics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Coding data pipelines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 for techniques (NLP, time series, ...)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type of data will help guide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Helpful approaches: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&gt; Literature review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Has this problem / similar problem been solved? How?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428760" y="71640"/>
            <a:ext cx="10086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How to Get Started – Breaking things down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7200" y="1277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Looking for code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Does the paper have code?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Is there code on Hugging Face?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428760" y="2807640"/>
            <a:ext cx="11229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Troubleshooting</a:t>
            </a:r>
            <a:endParaRPr b="0" lang="en-US" sz="32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Let’s discuss previous issues and others you’re facing</a:t>
            </a:r>
            <a:endParaRPr b="0" lang="en-US" sz="32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Ideas are proposed. Please share what’s working / not working.</a:t>
            </a:r>
            <a:endParaRPr b="0" lang="en-US" sz="32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428760" y="71640"/>
            <a:ext cx="10086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Unclear Problem Definition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457200" y="1277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project should have a problem statement, but clarity may vary.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sponsor doesn’t clearly define the problem?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propose ideas at intersection of what’s achievable &amp; interesting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428760" y="71640"/>
            <a:ext cx="1008684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Lack of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57200" y="2057400"/>
            <a:ext cx="4342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457200" y="1277640"/>
            <a:ext cx="10514520" cy="34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project should have data, but coverage and quality may vary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data won’t support the objective?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propose ideas on what is achievable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Solve for subset of population?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Pivot the question?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If labeled dataset is small, you might train on labeled data,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predict on unlabeled, and review cases with high/low probability.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Can more data be collected? Can supplemental data be created?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Application>LibreOffice/7.3.4.2$Windows_X86_64 LibreOffice_project/728fec16bd5f605073805c3c9e7c4212a0120dc5</Application>
  <AppVersion>15.0000</AppVersion>
  <Words>1597</Words>
  <Paragraphs>488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2022-01-22T01:34:19Z</dcterms:created>
  <dc:creator>Fu Owen</dc:creator>
  <dc:description/>
  <dc:language>en-US</dc:language>
  <cp:lastModifiedBy/>
  <dcterms:modified xsi:type="dcterms:W3CDTF">2023-11-01T11:24:57Z</dcterms:modified>
  <cp:revision>89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