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矩形 14"/>
          <p:cNvSpPr/>
          <p:nvPr/>
        </p:nvSpPr>
        <p:spPr>
          <a:xfrm>
            <a:off x="0" y="6560280"/>
            <a:ext cx="12190680" cy="29628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矩形 8"/>
          <p:cNvSpPr/>
          <p:nvPr/>
        </p:nvSpPr>
        <p:spPr>
          <a:xfrm>
            <a:off x="0" y="0"/>
            <a:ext cx="12190680" cy="62064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标题 1"/>
          <p:cNvSpPr/>
          <p:nvPr/>
        </p:nvSpPr>
        <p:spPr>
          <a:xfrm>
            <a:off x="783000" y="60120"/>
            <a:ext cx="659232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11450880" y="6592320"/>
            <a:ext cx="64944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14"/>
          <p:cNvSpPr/>
          <p:nvPr/>
        </p:nvSpPr>
        <p:spPr>
          <a:xfrm>
            <a:off x="0" y="6560280"/>
            <a:ext cx="12190680" cy="29628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矩形 8"/>
          <p:cNvSpPr/>
          <p:nvPr/>
        </p:nvSpPr>
        <p:spPr>
          <a:xfrm>
            <a:off x="0" y="0"/>
            <a:ext cx="12190680" cy="62064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标题 1"/>
          <p:cNvSpPr/>
          <p:nvPr/>
        </p:nvSpPr>
        <p:spPr>
          <a:xfrm>
            <a:off x="783000" y="60120"/>
            <a:ext cx="659232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2"/>
          </p:nvPr>
        </p:nvSpPr>
        <p:spPr>
          <a:xfrm>
            <a:off x="11450880" y="6592320"/>
            <a:ext cx="64944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5160" y="251460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66000"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 u="sng">
                <a:solidFill>
                  <a:srgbClr val="000000"/>
                </a:solidFill>
                <a:uFillTx/>
                <a:latin typeface="等线"/>
              </a:rPr>
              <a:t>Useful Statistics and Error Analysis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Using Errors to Improve the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57560" y="1170360"/>
            <a:ext cx="117342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Deep diving into errors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error analysis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can help improve the model: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the largest errors,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Are there patterns?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Are these cases due to invalid data?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Action: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Might want to repair / exclude this data.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- Are we missing predictors?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Action: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Might want to test more predictors.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Empirical Distributions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57200" y="1788840"/>
            <a:ext cx="105148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For a random variable, the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cumulative distribution function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shows the probability that the value is x or lower: F(x) = P(X &lt;= x)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When we observe a batch of data, we can compute and graph this over a range of values for x. Called the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empirical distribution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provides much richer information than the mean, as we can see the data across all percentiles.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Empirical Distributions, contd.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57920" y="1071000"/>
            <a:ext cx="105148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information does this graph provide?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5486400" cy="347364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6976800" y="1035000"/>
            <a:ext cx="48006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Percentiles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16" name=""/>
          <p:cNvGraphicFramePr/>
          <p:nvPr/>
        </p:nvGraphicFramePr>
        <p:xfrm>
          <a:off x="7100640" y="1635480"/>
          <a:ext cx="1906920" cy="1723320"/>
        </p:xfrm>
        <a:graphic>
          <a:graphicData uri="http://schemas.openxmlformats.org/drawingml/2006/table">
            <a:tbl>
              <a:tblPr/>
              <a:tblGrid>
                <a:gridCol w="953640"/>
                <a:gridCol w="953280"/>
              </a:tblGrid>
              <a:tr h="7005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median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30.42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75%ile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54.90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90%ile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86.63</a:t>
                      </a:r>
                      <a:endParaRPr b="0" lang="en-US" sz="16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Takeaways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57560" y="1170360"/>
            <a:ext cx="117342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 can be tempting to: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produce / report a lot of statistics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try a battery of ML models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Given available packages, this is often easy to do!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often it is better to: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carefully consider which statistics are valuable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carefully analyze prediction errors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Learnings from prediction errors can often improve results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model can overcome bad data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428760" y="71640"/>
            <a:ext cx="333612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Background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57200" y="2057400"/>
            <a:ext cx="43426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57200" y="1457640"/>
            <a:ext cx="10514880" cy="34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Suppose we have built an ML model that predicts three quantities: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(Calcium, Phosphorus, PTH)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will look at some summary statistics of the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will look at some error metrics to understand the predictive performance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 we will learn, it is relatively easy to compute statistics and metrics...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...it often takes more work to measure the right things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About the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57920" y="1071000"/>
            <a:ext cx="1051488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data is all fictitious (simulated)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Summary Statistics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3323880" y="1395720"/>
          <a:ext cx="5075280" cy="24886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Mean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latin typeface="Arial"/>
                        </a:rPr>
                        <a:t>SD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005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PTH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500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425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Calcium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9.1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0.7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Phosphorus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5.5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1.7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457200" y="5228640"/>
            <a:ext cx="1051488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Based on these stats, which variable may be the hardest to predict?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16"/>
          <p:cNvSpPr/>
          <p:nvPr/>
        </p:nvSpPr>
        <p:spPr>
          <a:xfrm>
            <a:off x="672480" y="992880"/>
            <a:ext cx="10756080" cy="411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Overall Error of Predictions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95" name="Table 5"/>
          <p:cNvGraphicFramePr/>
          <p:nvPr/>
        </p:nvGraphicFramePr>
        <p:xfrm>
          <a:off x="2574720" y="3330720"/>
          <a:ext cx="7239240" cy="1457640"/>
        </p:xfrm>
        <a:graphic>
          <a:graphicData uri="http://schemas.openxmlformats.org/drawingml/2006/table">
            <a:tbl>
              <a:tblPr/>
              <a:tblGrid>
                <a:gridCol w="2413080"/>
                <a:gridCol w="2413080"/>
              </a:tblGrid>
              <a:tr h="729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RMSE (training set)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RMSE (test set)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solidFill>
                      <a:srgbClr val="bfbfbf"/>
                    </a:solidFill>
                  </a:tcPr>
                </a:tc>
              </a:tr>
              <a:tr h="729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0.28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0.30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" name=""/>
          <p:cNvSpPr/>
          <p:nvPr/>
        </p:nvSpPr>
        <p:spPr>
          <a:xfrm>
            <a:off x="228600" y="1756800"/>
            <a:ext cx="10514880" cy="14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are these metrics telling us?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Are they useful? What would be more useful?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Errors by Elements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228600" y="1361520"/>
            <a:ext cx="10514880" cy="11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information does this add to our understanding?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 we not know? 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3563280" y="3012120"/>
          <a:ext cx="3382920" cy="274464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RMSE 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(test set)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005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PTH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1.5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Calcium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0.2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036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Phosphorus</a:t>
                      </a:r>
                      <a:endParaRPr b="0" lang="en-US" sz="18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0.5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anchor="ctr" marL="90000" marR="90000">
                    <a:lnL w="32400">
                      <a:solidFill>
                        <a:srgbClr val="000000"/>
                      </a:solidFill>
                    </a:lnL>
                    <a:lnR w="32400">
                      <a:solidFill>
                        <a:srgbClr val="000000"/>
                      </a:solidFill>
                    </a:lnR>
                    <a:lnT w="32400">
                      <a:solidFill>
                        <a:srgbClr val="000000"/>
                      </a:solidFill>
                    </a:lnT>
                    <a:lnB w="324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Histograms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450000" y="1143000"/>
            <a:ext cx="105148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Histograms show the full distribution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is richer information than a statistic like a mean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Histogram of Errors - PTH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286000" y="999000"/>
            <a:ext cx="105148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is this graph useful? Are there limitations?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309040" y="1600200"/>
            <a:ext cx="7063560" cy="462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6160" y="69120"/>
            <a:ext cx="8904960" cy="49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Predicted vs Actual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286000" y="999000"/>
            <a:ext cx="105148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is this graph useful? Are there limitations?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920240" y="1443600"/>
            <a:ext cx="7909560" cy="471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</TotalTime>
  <Application>LibreOffice/7.3.4.2$Windows_X86_64 LibreOffice_project/728fec16bd5f605073805c3c9e7c4212a0120dc5</Application>
  <AppVersion>15.0000</AppVersion>
  <Words>1597</Words>
  <Paragraphs>488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2022-01-22T01:34:19Z</dcterms:created>
  <dc:creator>Fu Owen</dc:creator>
  <dc:description/>
  <dc:language>en-US</dc:language>
  <cp:lastModifiedBy/>
  <dcterms:modified xsi:type="dcterms:W3CDTF">2023-09-20T09:44:56Z</dcterms:modified>
  <cp:revision>60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