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89960" cy="29556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89960" cy="6199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16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8720" cy="23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89960" cy="29556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89960" cy="6199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16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8720" cy="23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5160" y="3054600"/>
            <a:ext cx="8904240" cy="49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等线"/>
              </a:rPr>
              <a:t>Getting Started and Troubleshooting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Keep a list of open questions, skills needed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Break these down into manageable tasks (e.g., learn n-gram models)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 might distribute the work across teammates and share learnings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Sparse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457200" y="1277640"/>
            <a:ext cx="1143000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mentor and sponsor should provide feedback on your 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feedback isn’t arriving often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Checking if there is a better medium for feedback (email, meetings, …)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Asking if there is a better way to share results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- Are questions clear enough?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- Are things summarized? (e.g., assemble separate questions into single slide)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Sparse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457200" y="1277640"/>
            <a:ext cx="1143000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mentor and sponsor should provide feedback on your 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feedback isn’t arriving often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Understanding if there are busier/quieter periods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Working on aspects not requiring the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 Doesn’t Generalize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You’ve built a model on training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performance on new data is worse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Why does my model perform much worse on new data?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usually a symptom of overfitting. Can consider: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k-fold cross validation (for ML models)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Dropout layers (for deep neural networks)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More suitable data (larger dataset, more recent 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Looking at the distribution of training data, new data.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Is there drift in distribution? If so, training set isn’t sufficient.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Unstable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You’ve built a model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change hyperparameters slightly, the results change drastically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Why is my model so unstable?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While we tune models for better performance,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drastic change in output is not desireable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The model may be too complex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try simpler model and examine sensitivity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Did you cross validate the model? This is a good practice when feasible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Final Thoughts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support system to help you through capstones including: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teammates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sponsor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faculty mentor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Program Director (Adam Tashman)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Program Manager (Kylen Baskerville)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Please lean on that system for help!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640"/>
            <a:ext cx="64288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First Steps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57200" y="1673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Tips for getting started: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Complete onboarding (e.g., training)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Take inventory (tools, code, data, environment)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Understand the big picture. What is the goal?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intermediate milestones: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Forming training set / valuation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Decide on metrics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Coding data pipelines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Thinking about functionality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What needs to happen? (build lists, embed objects, build classifier, …)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Are there modules for the functionality?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Can check for built-ins, papers w code, Hugging Face, 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 you need to code / build?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Break out large tasks and add to roadmap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techniques (NLP, time series, ...)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type of data will help guide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Helpful approaches: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&gt; Literature review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Has this problem / similar problem been solved? How?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28760" y="2807640"/>
            <a:ext cx="11229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Troubleshooting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Let’s discuss previous issues and others you’re facing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Ideas are proposed. Please share what’s working / not working.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Unclear Problem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a problem statement, but clarity may vary.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sponsor doesn’t clearly define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at intersection of what’s achievable &amp; interesting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Lack of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data, but coverage and quality may vary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data won’t support the objective?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on what is achievable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Solve for subset of population?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Pivot the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If labeled dataset is small, you might train on labeled data,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predict on unlabeled, and review cases with high/low probability.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Can more data be collected? Can supplemental data be created?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428760" y="71640"/>
            <a:ext cx="10086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Making Meetings more Productive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57200" y="2057400"/>
            <a:ext cx="4341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457200" y="1277640"/>
            <a:ext cx="10514160" cy="34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sponsor should meet w students as needed.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meetings aren’t productive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Forming an agenda / agreeing on it beforehand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Sharing results beforehand to discuss during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Decide Next Steps in the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Call out decision points in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Ask for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2023-11-01T12:35:25Z</dcterms:modified>
  <cp:revision>109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