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14"/>
          <p:cNvSpPr/>
          <p:nvPr/>
        </p:nvSpPr>
        <p:spPr>
          <a:xfrm>
            <a:off x="0" y="6560280"/>
            <a:ext cx="12190320" cy="29592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矩形 8"/>
          <p:cNvSpPr/>
          <p:nvPr/>
        </p:nvSpPr>
        <p:spPr>
          <a:xfrm>
            <a:off x="0" y="0"/>
            <a:ext cx="12190320" cy="6202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标题 1"/>
          <p:cNvSpPr/>
          <p:nvPr/>
        </p:nvSpPr>
        <p:spPr>
          <a:xfrm>
            <a:off x="783000" y="60120"/>
            <a:ext cx="65919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11450880" y="6592320"/>
            <a:ext cx="649080" cy="23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14"/>
          <p:cNvSpPr/>
          <p:nvPr/>
        </p:nvSpPr>
        <p:spPr>
          <a:xfrm>
            <a:off x="0" y="6560280"/>
            <a:ext cx="12190320" cy="29592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矩形 8"/>
          <p:cNvSpPr/>
          <p:nvPr/>
        </p:nvSpPr>
        <p:spPr>
          <a:xfrm>
            <a:off x="0" y="0"/>
            <a:ext cx="12190320" cy="6202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标题 1"/>
          <p:cNvSpPr/>
          <p:nvPr/>
        </p:nvSpPr>
        <p:spPr>
          <a:xfrm>
            <a:off x="783000" y="60120"/>
            <a:ext cx="65919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2"/>
          </p:nvPr>
        </p:nvSpPr>
        <p:spPr>
          <a:xfrm>
            <a:off x="11450880" y="6592320"/>
            <a:ext cx="649080" cy="23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5160" y="251460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6000"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等线"/>
              </a:rPr>
              <a:t>Useful Statistics and Error Analysis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Using Errors to Improve the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57560" y="1170360"/>
            <a:ext cx="1173384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Deep diving into errors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error analysis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can help improve the model: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the largest errors,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Are there patterns?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Are these cases due to invalid data?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Action: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Might want to repair / exclude this data.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Are we missing predictors?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Action: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Might want to test more predictors.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Empirical Distributions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57200" y="1788840"/>
            <a:ext cx="105145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a random variable, the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cumulative distribution 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probability that the value is x or lower: F(x) = P(X &lt;= x)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we observe a batch of data, we can compute and graph this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over a range of values for x. Called the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empirical distribution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provides much richer information than the mean, as we can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see the data across all percentiles.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Empirical Distributions, contd.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57920" y="1071000"/>
            <a:ext cx="105145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information does this graph provide?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5486040" cy="347328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6976800" y="1035000"/>
            <a:ext cx="4800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Percentiles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16" name=""/>
          <p:cNvGraphicFramePr/>
          <p:nvPr/>
        </p:nvGraphicFramePr>
        <p:xfrm>
          <a:off x="7100640" y="1635480"/>
          <a:ext cx="1906560" cy="2140920"/>
        </p:xfrm>
        <a:graphic>
          <a:graphicData uri="http://schemas.openxmlformats.org/drawingml/2006/table">
            <a:tbl>
              <a:tblPr/>
              <a:tblGrid>
                <a:gridCol w="953640"/>
                <a:gridCol w="953280"/>
              </a:tblGrid>
              <a:tr h="7005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median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30.42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75%ile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54.90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90%ile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86.63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Takeaways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7560" y="1170360"/>
            <a:ext cx="1173384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can be tempting to: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produce / report a lot of statistics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try a battery of ML models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Given available packages, this is often easy to do!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often it is better to: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carefully consider which statistics are valuable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carefully analyze prediction errors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Learnings from prediction errors can often improve results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model can overcome bad data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428760" y="71640"/>
            <a:ext cx="333576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Background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57200" y="1457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Suppose we have built an ML model that predicts three quantities: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(Calcium, Phosphorus, PTH)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will look at some summary statistics of the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will look at some error metrics to understand the predictive performance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 we will learn, it is relatively easy to compute statistics and metrics...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...it often takes more work to measure the right things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About the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7920" y="1071000"/>
            <a:ext cx="1051452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data is all fictitious (simulated)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Summary Statistics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3323880" y="1395720"/>
          <a:ext cx="5075280" cy="24886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Mean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005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500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425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Calcium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9.1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0.7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Phosphorus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5.5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1.7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457200" y="5228640"/>
            <a:ext cx="1051452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Based on these stats, which variable may be the hardest to predict?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16"/>
          <p:cNvSpPr/>
          <p:nvPr/>
        </p:nvSpPr>
        <p:spPr>
          <a:xfrm>
            <a:off x="672480" y="992880"/>
            <a:ext cx="10755720" cy="411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Overall Error of Predictions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5" name="Table 5"/>
          <p:cNvGraphicFramePr/>
          <p:nvPr/>
        </p:nvGraphicFramePr>
        <p:xfrm>
          <a:off x="2574720" y="3330720"/>
          <a:ext cx="4825800" cy="1457640"/>
        </p:xfrm>
        <a:graphic>
          <a:graphicData uri="http://schemas.openxmlformats.org/drawingml/2006/table">
            <a:tbl>
              <a:tblPr/>
              <a:tblGrid>
                <a:gridCol w="2413080"/>
                <a:gridCol w="2413080"/>
              </a:tblGrid>
              <a:tr h="729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RMSE (training set)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RMSE (test set)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</a:tr>
              <a:tr h="729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0.28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0.30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" name=""/>
          <p:cNvSpPr/>
          <p:nvPr/>
        </p:nvSpPr>
        <p:spPr>
          <a:xfrm>
            <a:off x="228600" y="1756800"/>
            <a:ext cx="10514520" cy="14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are these metrics telling us?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Are they useful? What would be more useful?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Errors by Elements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228600" y="1361520"/>
            <a:ext cx="10514520" cy="11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information does this add to our understanding?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 we not know? 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3563280" y="3012120"/>
          <a:ext cx="3382920" cy="24886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RMSE 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(test set)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005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1.5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Calcium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0.2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Phosphorus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0.5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Histograms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450000" y="1143000"/>
            <a:ext cx="105145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Histograms show the full distribution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is richer information than a statistic like a mean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Histogram of Errors - PTH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286000" y="999000"/>
            <a:ext cx="105145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is this graph useful? Are there limitations?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309040" y="1600200"/>
            <a:ext cx="7063200" cy="462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Predicted vs Actual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286000" y="999000"/>
            <a:ext cx="105145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is this graph useful? Are there limitations?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920240" y="1443600"/>
            <a:ext cx="7909200" cy="47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</TotalTime>
  <Application>LibreOffice/7.3.4.2$Windows_X86_64 LibreOffice_project/728fec16bd5f605073805c3c9e7c4212a0120dc5</Application>
  <AppVersion>15.0000</AppVersion>
  <Words>1597</Words>
  <Paragraphs>488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2022-01-22T01:34:19Z</dcterms:created>
  <dc:creator>Fu Owen</dc:creator>
  <dc:description/>
  <dc:language>en-US</dc:language>
  <cp:lastModifiedBy/>
  <dcterms:modified xsi:type="dcterms:W3CDTF">2024-10-18T07:59:52Z</dcterms:modified>
  <cp:revision>61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