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918400" cy="438912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233CDA-B243-4FCF-B4F0-328FF4A300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2962620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645920" y="23566680"/>
            <a:ext cx="2962620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5EA7B2-6BDA-483A-BF1F-EDED621236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1645920" y="2356668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16826400" y="2356668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A44DA8-529F-45A2-A01C-953FEA7C0E3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953928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1662560" y="10270440"/>
            <a:ext cx="953928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21679200" y="10270440"/>
            <a:ext cx="953928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1645920" y="23566680"/>
            <a:ext cx="953928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11662560" y="23566680"/>
            <a:ext cx="953928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21679200" y="23566680"/>
            <a:ext cx="953928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49B535-DB47-4B26-B8EC-2B51EF821CF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63FCAA-97EC-4DB0-8B12-B8115657CA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563408-7FC4-411A-8849-690FD1D931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14457240" cy="254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16826400" y="10270440"/>
            <a:ext cx="14457240" cy="254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545FD8-38B4-4E1A-8744-11FEA57B34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50DA66-1E44-464F-AA75-180F634C59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645920" y="1751040"/>
            <a:ext cx="29626200" cy="3397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65331E-8FCE-4D45-AC17-1CE239A191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16826400" y="10270440"/>
            <a:ext cx="14457240" cy="254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1645920" y="2356668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613C41-5148-47DE-B22F-7D0FEDBB44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14457240" cy="254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6826400" y="2356668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85181B-1354-4508-A85B-8F720083D0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645920" y="23566680"/>
            <a:ext cx="2962620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6C9E3D-FD46-4F94-887C-8ADE4972DF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10904400" y="40680720"/>
            <a:ext cx="11109240" cy="233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23248800" y="40680720"/>
            <a:ext cx="7405920" cy="233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432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3749A08-DD57-4197-A06E-017B937C057D}" type="slidenum">
              <a:rPr b="0" lang="en-US" sz="4320" spc="-1" strike="noStrike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 b="0" lang="en-US" sz="432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2263320" y="40680720"/>
            <a:ext cx="7405920" cy="233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84;p13"/>
          <p:cNvGrpSpPr/>
          <p:nvPr/>
        </p:nvGrpSpPr>
        <p:grpSpPr>
          <a:xfrm>
            <a:off x="0" y="0"/>
            <a:ext cx="32917680" cy="3938400"/>
            <a:chOff x="0" y="0"/>
            <a:chExt cx="32917680" cy="3938400"/>
          </a:xfrm>
        </p:grpSpPr>
        <p:sp>
          <p:nvSpPr>
            <p:cNvPr id="40" name="Google Shape;85;p13"/>
            <p:cNvSpPr/>
            <p:nvPr/>
          </p:nvSpPr>
          <p:spPr>
            <a:xfrm>
              <a:off x="0" y="0"/>
              <a:ext cx="32917680" cy="3938400"/>
            </a:xfrm>
            <a:prstGeom prst="rect">
              <a:avLst/>
            </a:prstGeom>
            <a:solidFill>
              <a:srgbClr val="231c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Google Shape;86;p13"/>
            <p:cNvSpPr/>
            <p:nvPr/>
          </p:nvSpPr>
          <p:spPr>
            <a:xfrm>
              <a:off x="995760" y="605160"/>
              <a:ext cx="22074480" cy="2728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30240" bIns="30240" anchor="t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7500" spc="-1" strike="noStrike">
                  <a:solidFill>
                    <a:srgbClr val="ffffff"/>
                  </a:solidFill>
                  <a:latin typeface="Franklin Gothic"/>
                  <a:ea typeface="Franklin Gothic"/>
                </a:rPr>
                <a:t>[TITLE FOR  RESEARCH POSTER]</a:t>
              </a:r>
              <a:endParaRPr b="0" lang="en-US" sz="75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00"/>
                </a:spcBef>
                <a:buNone/>
                <a:tabLst>
                  <a:tab algn="l" pos="0"/>
                </a:tabLst>
              </a:pPr>
              <a:r>
                <a:rPr b="1" lang="en-US" sz="4500" spc="-1" strike="noStrike">
                  <a:solidFill>
                    <a:srgbClr val="ffffff"/>
                  </a:solidFill>
                  <a:latin typeface="Franklin Gothic"/>
                  <a:ea typeface="Franklin Gothic"/>
                </a:rPr>
                <a:t>Subtitle for Academic Research Poster (36X48 inches)</a:t>
              </a:r>
              <a:endParaRPr b="0" lang="en-US" sz="45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2401"/>
                </a:spcBef>
                <a:buNone/>
                <a:tabLst>
                  <a:tab algn="l" pos="0"/>
                </a:tabLst>
              </a:pPr>
              <a:r>
                <a:rPr b="1" lang="en-US" sz="3000" spc="-1" strike="noStrike">
                  <a:solidFill>
                    <a:srgbClr val="ffffff"/>
                  </a:solidFill>
                  <a:latin typeface="Franklin Gothic"/>
                  <a:ea typeface="Franklin Gothic"/>
                </a:rPr>
                <a:t>Your names and the names of the people who contributed to this presentation</a:t>
              </a:r>
              <a:endParaRPr b="0" lang="en-US" sz="3000" spc="-1" strike="noStrike">
                <a:latin typeface="Arial"/>
              </a:endParaRPr>
            </a:p>
          </p:txBody>
        </p:sp>
        <p:pic>
          <p:nvPicPr>
            <p:cNvPr id="42" name="Google Shape;87;p13" descr=""/>
            <p:cNvPicPr/>
            <p:nvPr/>
          </p:nvPicPr>
          <p:blipFill>
            <a:blip r:embed="rId1"/>
            <a:stretch/>
          </p:blipFill>
          <p:spPr>
            <a:xfrm>
              <a:off x="24291360" y="745560"/>
              <a:ext cx="7406280" cy="2447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3" name="Google Shape;88;p13"/>
          <p:cNvSpPr/>
          <p:nvPr/>
        </p:nvSpPr>
        <p:spPr>
          <a:xfrm>
            <a:off x="11043000" y="6013800"/>
            <a:ext cx="360" cy="3646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1c34"/>
            </a:solidFill>
            <a:prstDash val="dot"/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89;p13"/>
          <p:cNvSpPr/>
          <p:nvPr/>
        </p:nvSpPr>
        <p:spPr>
          <a:xfrm>
            <a:off x="22086360" y="6013800"/>
            <a:ext cx="360" cy="3646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1c34"/>
            </a:solidFill>
            <a:prstDash val="dot"/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Google Shape;90;p13"/>
          <p:cNvSpPr/>
          <p:nvPr/>
        </p:nvSpPr>
        <p:spPr>
          <a:xfrm>
            <a:off x="995760" y="6013800"/>
            <a:ext cx="8991360" cy="8228880"/>
          </a:xfrm>
          <a:prstGeom prst="rect">
            <a:avLst/>
          </a:prstGeom>
          <a:solidFill>
            <a:schemeClr val="lt2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260" spc="-1" strike="noStrike">
                <a:solidFill>
                  <a:srgbClr val="000000"/>
                </a:solidFill>
                <a:latin typeface="Calibri"/>
                <a:ea typeface="Calibri"/>
              </a:rPr>
              <a:t>[INTRODUCTION]</a:t>
            </a:r>
            <a:endParaRPr b="0" lang="en-US" sz="7260" spc="-1" strike="noStrike">
              <a:latin typeface="Arial"/>
            </a:endParaRPr>
          </a:p>
        </p:txBody>
      </p:sp>
      <p:sp>
        <p:nvSpPr>
          <p:cNvPr id="46" name="Google Shape;91;p13"/>
          <p:cNvSpPr/>
          <p:nvPr/>
        </p:nvSpPr>
        <p:spPr>
          <a:xfrm>
            <a:off x="1055160" y="25187040"/>
            <a:ext cx="8932320" cy="17372880"/>
          </a:xfrm>
          <a:prstGeom prst="rect">
            <a:avLst/>
          </a:prstGeom>
          <a:solidFill>
            <a:schemeClr val="lt2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260" spc="-1" strike="noStrike">
                <a:solidFill>
                  <a:srgbClr val="000000"/>
                </a:solidFill>
                <a:latin typeface="Calibri"/>
                <a:ea typeface="Calibri"/>
              </a:rPr>
              <a:t>[METHODS]</a:t>
            </a:r>
            <a:endParaRPr b="0" lang="en-US" sz="7260" spc="-1" strike="noStrike">
              <a:latin typeface="Arial"/>
            </a:endParaRPr>
          </a:p>
        </p:txBody>
      </p:sp>
      <p:sp>
        <p:nvSpPr>
          <p:cNvPr id="47" name="Google Shape;92;p13"/>
          <p:cNvSpPr/>
          <p:nvPr/>
        </p:nvSpPr>
        <p:spPr>
          <a:xfrm>
            <a:off x="1055160" y="16057800"/>
            <a:ext cx="8932320" cy="7314480"/>
          </a:xfrm>
          <a:prstGeom prst="rect">
            <a:avLst/>
          </a:prstGeom>
          <a:solidFill>
            <a:schemeClr val="lt2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260" spc="-1" strike="noStrike">
                <a:solidFill>
                  <a:srgbClr val="000000"/>
                </a:solidFill>
                <a:latin typeface="Calibri"/>
                <a:ea typeface="Calibri"/>
              </a:rPr>
              <a:t>[INSERT CHART OR PICTURE]</a:t>
            </a:r>
            <a:endParaRPr b="0" lang="en-US" sz="7260" spc="-1" strike="noStrike">
              <a:latin typeface="Arial"/>
            </a:endParaRPr>
          </a:p>
        </p:txBody>
      </p:sp>
      <p:sp>
        <p:nvSpPr>
          <p:cNvPr id="48" name="Google Shape;93;p13"/>
          <p:cNvSpPr/>
          <p:nvPr/>
        </p:nvSpPr>
        <p:spPr>
          <a:xfrm>
            <a:off x="12039480" y="6013800"/>
            <a:ext cx="9143280" cy="17372880"/>
          </a:xfrm>
          <a:prstGeom prst="rect">
            <a:avLst/>
          </a:prstGeom>
          <a:solidFill>
            <a:schemeClr val="lt2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260" spc="-1" strike="noStrike">
                <a:solidFill>
                  <a:srgbClr val="000000"/>
                </a:solidFill>
                <a:latin typeface="Calibri"/>
                <a:ea typeface="Calibri"/>
              </a:rPr>
              <a:t>[DATA ANALYSIS]</a:t>
            </a:r>
            <a:endParaRPr b="0" lang="en-US" sz="7260" spc="-1" strike="noStrike">
              <a:latin typeface="Arial"/>
            </a:endParaRPr>
          </a:p>
        </p:txBody>
      </p:sp>
      <p:sp>
        <p:nvSpPr>
          <p:cNvPr id="49" name="Google Shape;94;p13"/>
          <p:cNvSpPr/>
          <p:nvPr/>
        </p:nvSpPr>
        <p:spPr>
          <a:xfrm>
            <a:off x="22930200" y="6013800"/>
            <a:ext cx="9143280" cy="9143280"/>
          </a:xfrm>
          <a:prstGeom prst="rect">
            <a:avLst/>
          </a:prstGeom>
          <a:solidFill>
            <a:schemeClr val="lt2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260" spc="-1" strike="noStrike">
                <a:solidFill>
                  <a:srgbClr val="000000"/>
                </a:solidFill>
                <a:latin typeface="Calibri"/>
                <a:ea typeface="Calibri"/>
              </a:rPr>
              <a:t>[RESULTS]</a:t>
            </a:r>
            <a:endParaRPr b="0" lang="en-US" sz="7260" spc="-1" strike="noStrike">
              <a:latin typeface="Arial"/>
            </a:endParaRPr>
          </a:p>
        </p:txBody>
      </p:sp>
      <p:sp>
        <p:nvSpPr>
          <p:cNvPr id="50" name="Google Shape;95;p13"/>
          <p:cNvSpPr/>
          <p:nvPr/>
        </p:nvSpPr>
        <p:spPr>
          <a:xfrm>
            <a:off x="12039480" y="25187040"/>
            <a:ext cx="9143280" cy="10057680"/>
          </a:xfrm>
          <a:prstGeom prst="rect">
            <a:avLst/>
          </a:prstGeom>
          <a:solidFill>
            <a:schemeClr val="lt2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260" spc="-1" strike="noStrike">
                <a:solidFill>
                  <a:srgbClr val="000000"/>
                </a:solidFill>
                <a:latin typeface="Calibri"/>
                <a:ea typeface="Calibri"/>
              </a:rPr>
              <a:t>[INSERT CHART OR PICTURE]</a:t>
            </a:r>
            <a:endParaRPr b="0" lang="en-US" sz="7260" spc="-1" strike="noStrike">
              <a:latin typeface="Arial"/>
            </a:endParaRPr>
          </a:p>
        </p:txBody>
      </p:sp>
      <p:sp>
        <p:nvSpPr>
          <p:cNvPr id="51" name="Google Shape;96;p13"/>
          <p:cNvSpPr/>
          <p:nvPr/>
        </p:nvSpPr>
        <p:spPr>
          <a:xfrm>
            <a:off x="22930200" y="16881120"/>
            <a:ext cx="9143280" cy="6400080"/>
          </a:xfrm>
          <a:prstGeom prst="rect">
            <a:avLst/>
          </a:prstGeom>
          <a:solidFill>
            <a:schemeClr val="lt2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260" spc="-1" strike="noStrike">
                <a:solidFill>
                  <a:srgbClr val="000000"/>
                </a:solidFill>
                <a:latin typeface="Calibri"/>
                <a:ea typeface="Calibri"/>
              </a:rPr>
              <a:t>[INSERT CHART OR PICTURE]</a:t>
            </a:r>
            <a:endParaRPr b="0" lang="en-US" sz="7260" spc="-1" strike="noStrike">
              <a:latin typeface="Arial"/>
            </a:endParaRPr>
          </a:p>
        </p:txBody>
      </p:sp>
      <p:sp>
        <p:nvSpPr>
          <p:cNvPr id="52" name="Google Shape;97;p13"/>
          <p:cNvSpPr/>
          <p:nvPr/>
        </p:nvSpPr>
        <p:spPr>
          <a:xfrm>
            <a:off x="22930200" y="31976640"/>
            <a:ext cx="9143280" cy="8228880"/>
          </a:xfrm>
          <a:prstGeom prst="rect">
            <a:avLst/>
          </a:prstGeom>
          <a:solidFill>
            <a:schemeClr val="lt2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260" spc="-1" strike="noStrike">
                <a:solidFill>
                  <a:srgbClr val="000000"/>
                </a:solidFill>
                <a:latin typeface="Calibri"/>
                <a:ea typeface="Calibri"/>
              </a:rPr>
              <a:t>[REFERENCES]</a:t>
            </a:r>
            <a:endParaRPr b="0" lang="en-US" sz="7260" spc="-1" strike="noStrike">
              <a:latin typeface="Arial"/>
            </a:endParaRPr>
          </a:p>
        </p:txBody>
      </p:sp>
      <p:sp>
        <p:nvSpPr>
          <p:cNvPr id="53" name="Google Shape;98;p13"/>
          <p:cNvSpPr/>
          <p:nvPr/>
        </p:nvSpPr>
        <p:spPr>
          <a:xfrm>
            <a:off x="12033360" y="36997920"/>
            <a:ext cx="9143280" cy="5485680"/>
          </a:xfrm>
          <a:prstGeom prst="rect">
            <a:avLst/>
          </a:prstGeom>
          <a:solidFill>
            <a:schemeClr val="lt2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260" spc="-1" strike="noStrike">
                <a:solidFill>
                  <a:srgbClr val="000000"/>
                </a:solidFill>
                <a:latin typeface="Calibri"/>
                <a:ea typeface="Calibri"/>
              </a:rPr>
              <a:t>[INSERT CHART OR PICTURE]</a:t>
            </a:r>
            <a:endParaRPr b="0" lang="en-US" sz="7260" spc="-1" strike="noStrike">
              <a:latin typeface="Arial"/>
            </a:endParaRPr>
          </a:p>
        </p:txBody>
      </p:sp>
      <p:sp>
        <p:nvSpPr>
          <p:cNvPr id="54" name="Google Shape;99;p13"/>
          <p:cNvSpPr/>
          <p:nvPr/>
        </p:nvSpPr>
        <p:spPr>
          <a:xfrm>
            <a:off x="22930200" y="25037640"/>
            <a:ext cx="9143280" cy="5485680"/>
          </a:xfrm>
          <a:prstGeom prst="rect">
            <a:avLst/>
          </a:prstGeom>
          <a:solidFill>
            <a:schemeClr val="lt2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260" spc="-1" strike="noStrike">
                <a:solidFill>
                  <a:srgbClr val="000000"/>
                </a:solidFill>
                <a:latin typeface="Calibri"/>
                <a:ea typeface="Calibri"/>
              </a:rPr>
              <a:t>[INSERT CHART OR PICTURE]</a:t>
            </a:r>
            <a:endParaRPr b="0" lang="en-US" sz="7260" spc="-1" strike="noStrike">
              <a:latin typeface="Arial"/>
            </a:endParaRPr>
          </a:p>
        </p:txBody>
      </p:sp>
      <p:sp>
        <p:nvSpPr>
          <p:cNvPr id="55" name="Google Shape;101;p13"/>
          <p:cNvSpPr/>
          <p:nvPr/>
        </p:nvSpPr>
        <p:spPr>
          <a:xfrm rot="10800000">
            <a:off x="1055880" y="15111720"/>
            <a:ext cx="8932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1c34"/>
            </a:solidFill>
            <a:prstDash val="dot"/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Google Shape;102;p13"/>
          <p:cNvSpPr/>
          <p:nvPr/>
        </p:nvSpPr>
        <p:spPr>
          <a:xfrm rot="10800000">
            <a:off x="1055880" y="24289920"/>
            <a:ext cx="8932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1c34"/>
            </a:solidFill>
            <a:prstDash val="dot"/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Google Shape;103;p13"/>
          <p:cNvSpPr/>
          <p:nvPr/>
        </p:nvSpPr>
        <p:spPr>
          <a:xfrm rot="10800000">
            <a:off x="11958120" y="24266520"/>
            <a:ext cx="8932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1c34"/>
            </a:solidFill>
            <a:prstDash val="dot"/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Google Shape;104;p13"/>
          <p:cNvSpPr/>
          <p:nvPr/>
        </p:nvSpPr>
        <p:spPr>
          <a:xfrm rot="10800000">
            <a:off x="11958120" y="36124200"/>
            <a:ext cx="8932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1c34"/>
            </a:solidFill>
            <a:prstDash val="dot"/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Google Shape;105;p13"/>
          <p:cNvSpPr/>
          <p:nvPr/>
        </p:nvSpPr>
        <p:spPr>
          <a:xfrm rot="10800000">
            <a:off x="23036400" y="16043400"/>
            <a:ext cx="8932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1c34"/>
            </a:solidFill>
            <a:prstDash val="dot"/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Google Shape;106;p13"/>
          <p:cNvSpPr/>
          <p:nvPr/>
        </p:nvSpPr>
        <p:spPr>
          <a:xfrm rot="10800000">
            <a:off x="22930920" y="24238080"/>
            <a:ext cx="8932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1c34"/>
            </a:solidFill>
            <a:prstDash val="dot"/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Google Shape;107;p13"/>
          <p:cNvSpPr/>
          <p:nvPr/>
        </p:nvSpPr>
        <p:spPr>
          <a:xfrm rot="10800000">
            <a:off x="22930920" y="31416480"/>
            <a:ext cx="8932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1c34"/>
            </a:solidFill>
            <a:prstDash val="dot"/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Google Shape;108;p13"/>
          <p:cNvSpPr/>
          <p:nvPr/>
        </p:nvSpPr>
        <p:spPr>
          <a:xfrm rot="10800000">
            <a:off x="22930920" y="41011920"/>
            <a:ext cx="8932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1c34"/>
            </a:solidFill>
            <a:prstDash val="dot"/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63" name="Google Shape;111;p13" descr=""/>
          <p:cNvPicPr/>
          <p:nvPr/>
        </p:nvPicPr>
        <p:blipFill>
          <a:blip r:embed="rId2"/>
          <a:stretch/>
        </p:blipFill>
        <p:spPr>
          <a:xfrm>
            <a:off x="24443640" y="10972440"/>
            <a:ext cx="7406280" cy="2447280"/>
          </a:xfrm>
          <a:prstGeom prst="rect">
            <a:avLst/>
          </a:prstGeom>
          <a:ln w="0">
            <a:noFill/>
          </a:ln>
        </p:spPr>
      </p:pic>
      <p:pic>
        <p:nvPicPr>
          <p:cNvPr id="64" name="Picture 2" descr="A picture containing text&#10;&#10;Description automatically generated"/>
          <p:cNvPicPr/>
          <p:nvPr/>
        </p:nvPicPr>
        <p:blipFill>
          <a:blip r:embed="rId3"/>
          <a:stretch/>
        </p:blipFill>
        <p:spPr>
          <a:xfrm>
            <a:off x="22930200" y="41340240"/>
            <a:ext cx="9007560" cy="167724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4"/>
          <a:stretch/>
        </p:blipFill>
        <p:spPr>
          <a:xfrm>
            <a:off x="16171200" y="605160"/>
            <a:ext cx="16482240" cy="261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7525B72C34C84EA90022EE591DCF03" ma:contentTypeVersion="12" ma:contentTypeDescription="Create a new document." ma:contentTypeScope="" ma:versionID="f9e173c755595bc0fe6a9b08e0b3e619">
  <xsd:schema xmlns:xsd="http://www.w3.org/2001/XMLSchema" xmlns:xs="http://www.w3.org/2001/XMLSchema" xmlns:p="http://schemas.microsoft.com/office/2006/metadata/properties" xmlns:ns2="2ce3ef8a-6422-4f30-a28b-b1df238c3260" xmlns:ns3="035046a3-0870-4de8-a2b6-ab45b5587666" targetNamespace="http://schemas.microsoft.com/office/2006/metadata/properties" ma:root="true" ma:fieldsID="a78f8299c893a3905673bb32db5052c9" ns2:_="" ns3:_="">
    <xsd:import namespace="2ce3ef8a-6422-4f30-a28b-b1df238c3260"/>
    <xsd:import namespace="035046a3-0870-4de8-a2b6-ab45b55876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3ef8a-6422-4f30-a28b-b1df238c32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5046a3-0870-4de8-a2b6-ab45b558766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44AF4A-2A42-45F5-850F-FB90EC7408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e3ef8a-6422-4f30-a28b-b1df238c3260"/>
    <ds:schemaRef ds:uri="035046a3-0870-4de8-a2b6-ab45b55876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A813D5-184E-4FEC-99EC-4DB0E0B4DB1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7F3869E-2446-4BCA-B117-01FEA3EC64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LibreOffice/7.3.4.2$Windows_X86_64 LibreOffice_project/728fec16bd5f605073805c3c9e7c4212a0120dc5</Application>
  <AppVersion>15.0000</AppVersion>
  <Words>75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2024-04-17T11:16:17Z</dcterms:modified>
  <cp:revision>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0x0101001C7525B72C34C84EA90022EE591DCF03</vt:lpwstr>
  </property>
  <property fmtid="{D5CDD505-2E9C-101B-9397-08002B2CF9AE}" pid="3" name="Notes">
    <vt:i4>1</vt:i4>
  </property>
  <property fmtid="{D5CDD505-2E9C-101B-9397-08002B2CF9AE}" pid="4" name="PresentationFormat">
    <vt:lpwstr>Custom</vt:lpwstr>
  </property>
  <property fmtid="{D5CDD505-2E9C-101B-9397-08002B2CF9AE}" pid="5" name="Slides">
    <vt:i4>1</vt:i4>
  </property>
</Properties>
</file>