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_rels/slide1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32918400" cy="438912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25C97D-B6B9-4ADD-8C19-4EF72F40C70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49718D2-3338-420B-8383-3138A0F9A6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8DD9D24-4C5E-4650-8879-FC29A2A62E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1166256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21679200" y="1027044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164592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1166256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21679200" y="23566680"/>
            <a:ext cx="953928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095316E-5A17-422C-82E5-5B6799730A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F114162-F45C-4C27-B4F8-C632C94DA4D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2962620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6016BA-799A-4062-BFE9-48021E40D43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4AF028-5971-48F9-9E55-F6C4DFBB6D5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CAD912-EA5A-49BC-BE9C-BB38093E359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1645920" y="1751040"/>
            <a:ext cx="29626200" cy="339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EE32081-EB24-4D6A-9C8D-261AC05D454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0D53EF-2F83-4E50-9328-88FCE004E2C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25456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16826400" y="2356668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19F96E-CEDB-4A89-BF94-640CA7BCDA7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645920" y="1751040"/>
            <a:ext cx="29626200" cy="732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64592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16826400" y="10270440"/>
            <a:ext cx="1445724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1645920" y="23566680"/>
            <a:ext cx="29626200" cy="1214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9687402-EC9A-41EA-AF7C-1754BAAAA8B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10904400" y="40680720"/>
            <a:ext cx="11108880" cy="233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23248800" y="40680720"/>
            <a:ext cx="7405560" cy="233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4320" spc="-1" strike="noStrike">
                <a:solidFill>
                  <a:srgbClr val="888888"/>
                </a:solidFill>
                <a:latin typeface="Calibri"/>
                <a:ea typeface="Calibri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AF0C6A7F-710A-49A7-B6F3-14A6B6C5B1D7}" type="slidenum">
              <a:rPr b="0" lang="en-US" sz="432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432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2263320" y="40680720"/>
            <a:ext cx="7405560" cy="233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84;p13"/>
          <p:cNvGrpSpPr/>
          <p:nvPr/>
        </p:nvGrpSpPr>
        <p:grpSpPr>
          <a:xfrm>
            <a:off x="0" y="0"/>
            <a:ext cx="32917320" cy="3938040"/>
            <a:chOff x="0" y="0"/>
            <a:chExt cx="32917320" cy="3938040"/>
          </a:xfrm>
        </p:grpSpPr>
        <p:sp>
          <p:nvSpPr>
            <p:cNvPr id="40" name="Google Shape;85;p13"/>
            <p:cNvSpPr/>
            <p:nvPr/>
          </p:nvSpPr>
          <p:spPr>
            <a:xfrm>
              <a:off x="0" y="0"/>
              <a:ext cx="32917320" cy="3938040"/>
            </a:xfrm>
            <a:prstGeom prst="rect">
              <a:avLst/>
            </a:prstGeom>
            <a:solidFill>
              <a:srgbClr val="231c34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Google Shape;86;p13"/>
            <p:cNvSpPr/>
            <p:nvPr/>
          </p:nvSpPr>
          <p:spPr>
            <a:xfrm>
              <a:off x="995760" y="605160"/>
              <a:ext cx="22074120" cy="272772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60840" rIns="60840" tIns="30240" bIns="30240" anchor="t">
              <a:no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1" lang="en-US" sz="7500" spc="-1" strike="noStrike">
                  <a:solidFill>
                    <a:srgbClr val="ffffff"/>
                  </a:solidFill>
                  <a:latin typeface="Franklin Gothic"/>
                  <a:ea typeface="Franklin Gothic"/>
                </a:rPr>
                <a:t>[TITLE FOR  RESEARCH POSTER]</a:t>
              </a:r>
              <a:endParaRPr b="0" lang="en-US" sz="75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400"/>
                </a:spcBef>
                <a:buNone/>
                <a:tabLst>
                  <a:tab algn="l" pos="0"/>
                </a:tabLst>
              </a:pPr>
              <a:r>
                <a:rPr b="1" lang="en-US" sz="4500" spc="-1" strike="noStrike">
                  <a:solidFill>
                    <a:srgbClr val="ffffff"/>
                  </a:solidFill>
                  <a:latin typeface="Franklin Gothic"/>
                  <a:ea typeface="Franklin Gothic"/>
                </a:rPr>
                <a:t>Subtitle for Academic Research Poster (36X48 inches)</a:t>
              </a:r>
              <a:endParaRPr b="0" lang="en-US" sz="4500" spc="-1" strike="noStrike">
                <a:latin typeface="Arial"/>
              </a:endParaRPr>
            </a:p>
            <a:p>
              <a:pPr>
                <a:lnSpc>
                  <a:spcPct val="100000"/>
                </a:lnSpc>
                <a:spcBef>
                  <a:spcPts val="2401"/>
                </a:spcBef>
                <a:buNone/>
                <a:tabLst>
                  <a:tab algn="l" pos="0"/>
                </a:tabLst>
              </a:pPr>
              <a:r>
                <a:rPr b="1" lang="en-US" sz="3000" spc="-1" strike="noStrike">
                  <a:solidFill>
                    <a:srgbClr val="ffffff"/>
                  </a:solidFill>
                  <a:latin typeface="Franklin Gothic"/>
                  <a:ea typeface="Franklin Gothic"/>
                </a:rPr>
                <a:t>Your names and the names of the people who contributed to this presentation</a:t>
              </a:r>
              <a:endParaRPr b="0" lang="en-US" sz="3000" spc="-1" strike="noStrike">
                <a:latin typeface="Arial"/>
              </a:endParaRPr>
            </a:p>
          </p:txBody>
        </p:sp>
      </p:grpSp>
      <p:sp>
        <p:nvSpPr>
          <p:cNvPr id="42" name="Google Shape;88;p13"/>
          <p:cNvSpPr/>
          <p:nvPr/>
        </p:nvSpPr>
        <p:spPr>
          <a:xfrm>
            <a:off x="11043000" y="6013800"/>
            <a:ext cx="360" cy="3646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Google Shape;89;p13"/>
          <p:cNvSpPr/>
          <p:nvPr/>
        </p:nvSpPr>
        <p:spPr>
          <a:xfrm>
            <a:off x="22086360" y="6013800"/>
            <a:ext cx="360" cy="36469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Google Shape;90;p13"/>
          <p:cNvSpPr/>
          <p:nvPr/>
        </p:nvSpPr>
        <p:spPr>
          <a:xfrm>
            <a:off x="995760" y="6013800"/>
            <a:ext cx="8991000" cy="82285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[INTRODUCTION]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45" name="Google Shape;91;p13"/>
          <p:cNvSpPr/>
          <p:nvPr/>
        </p:nvSpPr>
        <p:spPr>
          <a:xfrm>
            <a:off x="1055160" y="25187040"/>
            <a:ext cx="8931960" cy="173725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[METHODS]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46" name="Google Shape;92;p13"/>
          <p:cNvSpPr/>
          <p:nvPr/>
        </p:nvSpPr>
        <p:spPr>
          <a:xfrm>
            <a:off x="1055160" y="16057800"/>
            <a:ext cx="8931960" cy="73141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47" name="Google Shape;93;p13"/>
          <p:cNvSpPr/>
          <p:nvPr/>
        </p:nvSpPr>
        <p:spPr>
          <a:xfrm>
            <a:off x="12039480" y="6013800"/>
            <a:ext cx="9142920" cy="173725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[DATA ANALYSIS]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48" name="Google Shape;94;p13"/>
          <p:cNvSpPr/>
          <p:nvPr/>
        </p:nvSpPr>
        <p:spPr>
          <a:xfrm>
            <a:off x="22930200" y="6013800"/>
            <a:ext cx="9142920" cy="91429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[RESULTS]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49" name="Google Shape;95;p13"/>
          <p:cNvSpPr/>
          <p:nvPr/>
        </p:nvSpPr>
        <p:spPr>
          <a:xfrm>
            <a:off x="12039480" y="25187040"/>
            <a:ext cx="9142920" cy="100573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0" name="Google Shape;96;p13"/>
          <p:cNvSpPr/>
          <p:nvPr/>
        </p:nvSpPr>
        <p:spPr>
          <a:xfrm>
            <a:off x="22930200" y="16881120"/>
            <a:ext cx="9142920" cy="63997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1" name="Google Shape;97;p13"/>
          <p:cNvSpPr/>
          <p:nvPr/>
        </p:nvSpPr>
        <p:spPr>
          <a:xfrm>
            <a:off x="22930200" y="31976640"/>
            <a:ext cx="9142920" cy="82285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[REFERENCES]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2" name="Google Shape;98;p13"/>
          <p:cNvSpPr/>
          <p:nvPr/>
        </p:nvSpPr>
        <p:spPr>
          <a:xfrm>
            <a:off x="12033360" y="36997920"/>
            <a:ext cx="9142920" cy="54853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3" name="Google Shape;99;p13"/>
          <p:cNvSpPr/>
          <p:nvPr/>
        </p:nvSpPr>
        <p:spPr>
          <a:xfrm>
            <a:off x="22930200" y="25037640"/>
            <a:ext cx="9142920" cy="5485320"/>
          </a:xfrm>
          <a:prstGeom prst="rect">
            <a:avLst/>
          </a:prstGeom>
          <a:solidFill>
            <a:schemeClr val="lt2">
              <a:alpha val="5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7260" spc="-1" strike="noStrike">
                <a:solidFill>
                  <a:srgbClr val="000000"/>
                </a:solidFill>
                <a:latin typeface="Calibri"/>
                <a:ea typeface="Calibri"/>
              </a:rPr>
              <a:t>[INSERT CHART OR PICTURE]</a:t>
            </a:r>
            <a:endParaRPr b="0" lang="en-US" sz="7260" spc="-1" strike="noStrike">
              <a:latin typeface="Arial"/>
            </a:endParaRPr>
          </a:p>
        </p:txBody>
      </p:sp>
      <p:sp>
        <p:nvSpPr>
          <p:cNvPr id="54" name="Google Shape;101;p13"/>
          <p:cNvSpPr/>
          <p:nvPr/>
        </p:nvSpPr>
        <p:spPr>
          <a:xfrm rot="10800000">
            <a:off x="1056240" y="15111720"/>
            <a:ext cx="893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Google Shape;102;p13"/>
          <p:cNvSpPr/>
          <p:nvPr/>
        </p:nvSpPr>
        <p:spPr>
          <a:xfrm rot="10800000">
            <a:off x="1056240" y="24289920"/>
            <a:ext cx="893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Google Shape;103;p13"/>
          <p:cNvSpPr/>
          <p:nvPr/>
        </p:nvSpPr>
        <p:spPr>
          <a:xfrm rot="10800000">
            <a:off x="11958480" y="24266520"/>
            <a:ext cx="893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104;p13"/>
          <p:cNvSpPr/>
          <p:nvPr/>
        </p:nvSpPr>
        <p:spPr>
          <a:xfrm rot="10800000">
            <a:off x="11958480" y="36124200"/>
            <a:ext cx="893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105;p13"/>
          <p:cNvSpPr/>
          <p:nvPr/>
        </p:nvSpPr>
        <p:spPr>
          <a:xfrm rot="10800000">
            <a:off x="23036760" y="16043400"/>
            <a:ext cx="893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106;p13"/>
          <p:cNvSpPr/>
          <p:nvPr/>
        </p:nvSpPr>
        <p:spPr>
          <a:xfrm rot="10800000">
            <a:off x="22931280" y="24238080"/>
            <a:ext cx="893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107;p13"/>
          <p:cNvSpPr/>
          <p:nvPr/>
        </p:nvSpPr>
        <p:spPr>
          <a:xfrm rot="10800000">
            <a:off x="22931280" y="31416480"/>
            <a:ext cx="893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108;p13"/>
          <p:cNvSpPr/>
          <p:nvPr/>
        </p:nvSpPr>
        <p:spPr>
          <a:xfrm rot="10800000">
            <a:off x="22931280" y="41011920"/>
            <a:ext cx="893196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231c34"/>
            </a:solidFill>
            <a:prstDash val="dot"/>
            <a:miter/>
            <a:headEnd len="med" type="oval" w="med"/>
            <a:tailEnd len="med" type="oval" w="med"/>
          </a:ln>
        </p:spPr>
        <p:style>
          <a:lnRef idx="0"/>
          <a:fillRef idx="0"/>
          <a:effectRef idx="0"/>
          <a:fontRef idx="minor"/>
        </p:style>
      </p:sp>
      <p:pic>
        <p:nvPicPr>
          <p:cNvPr id="62" name="Google Shape;111;p13" descr=""/>
          <p:cNvPicPr/>
          <p:nvPr/>
        </p:nvPicPr>
        <p:blipFill>
          <a:blip r:embed="rId1"/>
          <a:stretch/>
        </p:blipFill>
        <p:spPr>
          <a:xfrm>
            <a:off x="24443640" y="10972440"/>
            <a:ext cx="7405920" cy="2446920"/>
          </a:xfrm>
          <a:prstGeom prst="rect">
            <a:avLst/>
          </a:prstGeom>
          <a:ln w="0">
            <a:noFill/>
          </a:ln>
        </p:spPr>
      </p:pic>
      <p:pic>
        <p:nvPicPr>
          <p:cNvPr id="63" name="Picture 2" descr="A picture containing text&#10;&#10;Description automatically generated"/>
          <p:cNvPicPr/>
          <p:nvPr/>
        </p:nvPicPr>
        <p:blipFill>
          <a:blip r:embed="rId2"/>
          <a:stretch/>
        </p:blipFill>
        <p:spPr>
          <a:xfrm>
            <a:off x="22930200" y="41340240"/>
            <a:ext cx="9007200" cy="1676880"/>
          </a:xfrm>
          <a:prstGeom prst="rect">
            <a:avLst/>
          </a:prstGeom>
          <a:ln w="0">
            <a:noFill/>
          </a:ln>
        </p:spPr>
      </p:pic>
      <p:pic>
        <p:nvPicPr>
          <p:cNvPr id="64" name="" descr=""/>
          <p:cNvPicPr/>
          <p:nvPr/>
        </p:nvPicPr>
        <p:blipFill>
          <a:blip r:embed="rId3"/>
          <a:stretch/>
        </p:blipFill>
        <p:spPr>
          <a:xfrm>
            <a:off x="16171200" y="569160"/>
            <a:ext cx="16481880" cy="261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7525B72C34C84EA90022EE591DCF03" ma:contentTypeVersion="12" ma:contentTypeDescription="Create a new document." ma:contentTypeScope="" ma:versionID="f9e173c755595bc0fe6a9b08e0b3e619">
  <xsd:schema xmlns:xsd="http://www.w3.org/2001/XMLSchema" xmlns:xs="http://www.w3.org/2001/XMLSchema" xmlns:p="http://schemas.microsoft.com/office/2006/metadata/properties" xmlns:ns2="2ce3ef8a-6422-4f30-a28b-b1df238c3260" xmlns:ns3="035046a3-0870-4de8-a2b6-ab45b5587666" targetNamespace="http://schemas.microsoft.com/office/2006/metadata/properties" ma:root="true" ma:fieldsID="a78f8299c893a3905673bb32db5052c9" ns2:_="" ns3:_="">
    <xsd:import namespace="2ce3ef8a-6422-4f30-a28b-b1df238c3260"/>
    <xsd:import namespace="035046a3-0870-4de8-a2b6-ab45b55876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ce3ef8a-6422-4f30-a28b-b1df238c32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5046a3-0870-4de8-a2b6-ab45b558766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D44AF4A-2A42-45F5-850F-FB90EC7408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ce3ef8a-6422-4f30-a28b-b1df238c3260"/>
    <ds:schemaRef ds:uri="035046a3-0870-4de8-a2b6-ab45b55876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DA813D5-184E-4FEC-99EC-4DB0E0B4DB1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7F3869E-2446-4BCA-B117-01FEA3EC64D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LibreOffice/7.3.4.2$Windows_X86_64 LibreOffice_project/728fec16bd5f605073805c3c9e7c4212a0120dc5</Application>
  <AppVersion>15.0000</AppVersion>
  <Words>75</Words>
  <Paragraphs>13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2024-04-17T11:20:21Z</dcterms:modified>
  <cp:revision>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0x0101001C7525B72C34C84EA90022EE591DCF03</vt:lpwstr>
  </property>
  <property fmtid="{D5CDD505-2E9C-101B-9397-08002B2CF9AE}" pid="3" name="Notes">
    <vt:i4>1</vt:i4>
  </property>
  <property fmtid="{D5CDD505-2E9C-101B-9397-08002B2CF9AE}" pid="4" name="PresentationFormat">
    <vt:lpwstr>Custom</vt:lpwstr>
  </property>
  <property fmtid="{D5CDD505-2E9C-101B-9397-08002B2CF9AE}" pid="5" name="Slides">
    <vt:i4>1</vt:i4>
  </property>
</Properties>
</file>