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4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72FB-38EF-436F-875E-209D3B86F565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is Bitcoin Worth: Pricing Differences Across Exchanges and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Quentin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Index exists (coindesk.com/price)</a:t>
            </a:r>
          </a:p>
          <a:p>
            <a:pPr lvl="1"/>
            <a:r>
              <a:rPr lang="en-US" dirty="0" smtClean="0"/>
              <a:t>Varies across exchanges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Does this gap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66143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USD-BTC focused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Bitstamp.net</a:t>
            </a:r>
          </a:p>
          <a:p>
            <a:r>
              <a:rPr lang="en-US" dirty="0" smtClean="0"/>
              <a:t>Coinbase.com</a:t>
            </a:r>
          </a:p>
          <a:p>
            <a:r>
              <a:rPr lang="en-US" dirty="0" smtClean="0"/>
              <a:t>Localbitcoins.com</a:t>
            </a:r>
          </a:p>
        </p:txBody>
      </p:sp>
    </p:spTree>
    <p:extLst>
      <p:ext uri="{BB962C8B-B14F-4D97-AF65-F5344CB8AC3E}">
        <p14:creationId xmlns:p14="http://schemas.microsoft.com/office/powerpoint/2010/main" val="309779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Bitstamp</a:t>
            </a:r>
            <a:r>
              <a:rPr lang="en-US" dirty="0" smtClean="0"/>
              <a:t> &amp; </a:t>
            </a:r>
            <a:r>
              <a:rPr lang="en-US" dirty="0" err="1" smtClean="0"/>
              <a:t>Coinbase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High-Volume Exchanges</a:t>
            </a:r>
          </a:p>
          <a:p>
            <a:r>
              <a:rPr lang="en-US" dirty="0" smtClean="0"/>
              <a:t>Low spread between buy and sell prices</a:t>
            </a:r>
          </a:p>
          <a:p>
            <a:r>
              <a:rPr lang="en-US" dirty="0" smtClean="0"/>
              <a:t>Must link bank account</a:t>
            </a:r>
          </a:p>
          <a:p>
            <a:pPr lvl="1"/>
            <a:r>
              <a:rPr lang="en-US" dirty="0" smtClean="0"/>
              <a:t>Reduces anonymity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8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User-to-user exchange</a:t>
            </a:r>
          </a:p>
          <a:p>
            <a:r>
              <a:rPr lang="en-US" dirty="0" smtClean="0"/>
              <a:t>Lower volume</a:t>
            </a:r>
          </a:p>
          <a:p>
            <a:r>
              <a:rPr lang="en-US" dirty="0" smtClean="0"/>
              <a:t>Prices vary greatly</a:t>
            </a:r>
          </a:p>
        </p:txBody>
      </p:sp>
    </p:spTree>
    <p:extLst>
      <p:ext uri="{BB962C8B-B14F-4D97-AF65-F5344CB8AC3E}">
        <p14:creationId xmlns:p14="http://schemas.microsoft.com/office/powerpoint/2010/main" val="33501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 (Buy Prices)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Bitstamp</a:t>
            </a:r>
            <a:r>
              <a:rPr lang="en-US" dirty="0" smtClean="0"/>
              <a:t>: $383.62/BTC</a:t>
            </a:r>
          </a:p>
          <a:p>
            <a:r>
              <a:rPr lang="en-US" dirty="0" err="1" smtClean="0"/>
              <a:t>Coinbase</a:t>
            </a:r>
            <a:r>
              <a:rPr lang="en-US" dirty="0" smtClean="0"/>
              <a:t>: $387.22/BTC</a:t>
            </a:r>
          </a:p>
          <a:p>
            <a:r>
              <a:rPr lang="en-US" dirty="0" err="1" smtClean="0"/>
              <a:t>Localbitcoins</a:t>
            </a:r>
            <a:r>
              <a:rPr lang="en-US" dirty="0" smtClean="0"/>
              <a:t>: $393.38/BTC</a:t>
            </a:r>
          </a:p>
          <a:p>
            <a:endParaRPr lang="en-US" dirty="0"/>
          </a:p>
          <a:p>
            <a:r>
              <a:rPr lang="en-US" dirty="0" smtClean="0"/>
              <a:t>So why not just only buy from </a:t>
            </a:r>
            <a:r>
              <a:rPr lang="en-US" dirty="0" err="1" smtClean="0"/>
              <a:t>Bitstamp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476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is affected by…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methods</a:t>
            </a:r>
          </a:p>
          <a:p>
            <a:r>
              <a:rPr lang="en-US" dirty="0" smtClean="0"/>
              <a:t>Reputation of seller</a:t>
            </a:r>
          </a:p>
          <a:p>
            <a:r>
              <a:rPr lang="en-US" dirty="0" smtClean="0"/>
              <a:t>Convenience to both parties (especially buyer)</a:t>
            </a:r>
          </a:p>
          <a:p>
            <a:r>
              <a:rPr lang="en-US" dirty="0" smtClean="0"/>
              <a:t>Volume </a:t>
            </a:r>
            <a:r>
              <a:rPr lang="en-US" smtClean="0"/>
              <a:t>of trades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4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116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Much is Bitcoin Worth: Pricing Differences Across Exchanges and Time</vt:lpstr>
      <vt:lpstr>Motivation</vt:lpstr>
      <vt:lpstr>Area of Focus</vt:lpstr>
      <vt:lpstr>Bitstamp &amp; Coinbase</vt:lpstr>
      <vt:lpstr>Localbitcoins</vt:lpstr>
      <vt:lpstr>The Numbers (Buy Prices)</vt:lpstr>
      <vt:lpstr>Price is affected by…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Bitcoin Worth: Pricing Differences Across Exchanges and Time</dc:title>
  <dc:creator>Quentin Moore</dc:creator>
  <cp:lastModifiedBy>Quentin Moore</cp:lastModifiedBy>
  <cp:revision>12</cp:revision>
  <dcterms:created xsi:type="dcterms:W3CDTF">2015-12-06T22:04:00Z</dcterms:created>
  <dcterms:modified xsi:type="dcterms:W3CDTF">2015-12-07T06:04:02Z</dcterms:modified>
</cp:coreProperties>
</file>