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84" y="-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8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7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1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9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872FB-38EF-436F-875E-209D3B86F56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3A0FD-7585-41CE-AE60-4CB903FF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3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is Bitcoin Worth: Pricing Differences Across Exchanges and 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Quentin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Localbitcoins</a:t>
            </a:r>
            <a:r>
              <a:rPr lang="en-US" dirty="0" smtClean="0"/>
              <a:t> has prices that vary too much</a:t>
            </a:r>
          </a:p>
          <a:p>
            <a:pPr lvl="1"/>
            <a:r>
              <a:rPr lang="en-US" dirty="0" smtClean="0"/>
              <a:t>Cannot be compared well to the other exchanges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Index exists (coindesk.com/price)</a:t>
            </a:r>
          </a:p>
          <a:p>
            <a:pPr lvl="1"/>
            <a:r>
              <a:rPr lang="en-US" dirty="0" smtClean="0"/>
              <a:t>Varies across exchanges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Does this gap change over time?</a:t>
            </a:r>
          </a:p>
        </p:txBody>
      </p:sp>
    </p:spTree>
    <p:extLst>
      <p:ext uri="{BB962C8B-B14F-4D97-AF65-F5344CB8AC3E}">
        <p14:creationId xmlns:p14="http://schemas.microsoft.com/office/powerpoint/2010/main" val="6614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Largely USD-BTC focused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Bitstamp.net</a:t>
            </a:r>
          </a:p>
          <a:p>
            <a:r>
              <a:rPr lang="en-US" dirty="0" smtClean="0"/>
              <a:t>Coinbase.com</a:t>
            </a:r>
          </a:p>
          <a:p>
            <a:r>
              <a:rPr lang="en-US" dirty="0" smtClean="0"/>
              <a:t>Localbitcoins.com</a:t>
            </a:r>
          </a:p>
        </p:txBody>
      </p:sp>
    </p:spTree>
    <p:extLst>
      <p:ext uri="{BB962C8B-B14F-4D97-AF65-F5344CB8AC3E}">
        <p14:creationId xmlns:p14="http://schemas.microsoft.com/office/powerpoint/2010/main" val="30977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Bitstamp</a:t>
            </a:r>
            <a:r>
              <a:rPr lang="en-US" dirty="0" smtClean="0"/>
              <a:t> &amp; </a:t>
            </a:r>
            <a:r>
              <a:rPr lang="en-US" dirty="0" err="1" smtClean="0"/>
              <a:t>Coinbase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High-Volume Exchanges</a:t>
            </a:r>
          </a:p>
          <a:p>
            <a:r>
              <a:rPr lang="en-US" dirty="0" smtClean="0"/>
              <a:t>Low spread between buy and sell </a:t>
            </a:r>
            <a:r>
              <a:rPr lang="en-US" dirty="0" smtClean="0"/>
              <a:t>prices</a:t>
            </a:r>
          </a:p>
          <a:p>
            <a:pPr lvl="1"/>
            <a:r>
              <a:rPr lang="en-US" dirty="0" smtClean="0"/>
              <a:t>Prices are for immediate buys and sells</a:t>
            </a:r>
            <a:endParaRPr lang="en-US" dirty="0" smtClean="0"/>
          </a:p>
          <a:p>
            <a:r>
              <a:rPr lang="en-US" dirty="0" smtClean="0"/>
              <a:t>Must link bank account</a:t>
            </a:r>
          </a:p>
          <a:p>
            <a:pPr lvl="1"/>
            <a:r>
              <a:rPr lang="en-US" dirty="0" smtClean="0"/>
              <a:t>Reduces anonymity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User-to-user </a:t>
            </a:r>
            <a:r>
              <a:rPr lang="en-US" dirty="0" smtClean="0"/>
              <a:t>exchange</a:t>
            </a:r>
          </a:p>
          <a:p>
            <a:pPr lvl="1"/>
            <a:r>
              <a:rPr lang="en-US" dirty="0" smtClean="0"/>
              <a:t>“flea market” for bitcoin</a:t>
            </a:r>
            <a:endParaRPr lang="en-US" dirty="0" smtClean="0"/>
          </a:p>
          <a:p>
            <a:r>
              <a:rPr lang="en-US" dirty="0" smtClean="0"/>
              <a:t>Lower volume</a:t>
            </a:r>
          </a:p>
          <a:p>
            <a:r>
              <a:rPr lang="en-US" dirty="0" smtClean="0"/>
              <a:t>Prices vary </a:t>
            </a:r>
            <a:r>
              <a:rPr lang="en-US" dirty="0" smtClean="0"/>
              <a:t>greatly</a:t>
            </a:r>
          </a:p>
          <a:p>
            <a:pPr lvl="1"/>
            <a:r>
              <a:rPr lang="en-US" dirty="0" smtClean="0"/>
              <a:t>Prices are offers by buyers and sellers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01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Numbers (Buy Prices)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Bitstamp</a:t>
            </a:r>
            <a:r>
              <a:rPr lang="en-US" dirty="0" smtClean="0"/>
              <a:t>: $383.62/BTC</a:t>
            </a:r>
          </a:p>
          <a:p>
            <a:r>
              <a:rPr lang="en-US" dirty="0" err="1" smtClean="0"/>
              <a:t>Coinbase</a:t>
            </a:r>
            <a:r>
              <a:rPr lang="en-US" dirty="0" smtClean="0"/>
              <a:t>: $387.22/BTC</a:t>
            </a:r>
          </a:p>
          <a:p>
            <a:r>
              <a:rPr lang="en-US" dirty="0" err="1" smtClean="0"/>
              <a:t>Localbitcoins</a:t>
            </a:r>
            <a:r>
              <a:rPr lang="en-US" dirty="0" smtClean="0"/>
              <a:t>: $393.38/BTC</a:t>
            </a:r>
          </a:p>
          <a:p>
            <a:endParaRPr lang="en-US" dirty="0"/>
          </a:p>
          <a:p>
            <a:r>
              <a:rPr lang="en-US" dirty="0" smtClean="0"/>
              <a:t>So why not just only buy from </a:t>
            </a:r>
            <a:r>
              <a:rPr lang="en-US" dirty="0" err="1" smtClean="0"/>
              <a:t>Bitstamp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Or only sell at </a:t>
            </a:r>
            <a:r>
              <a:rPr lang="en-US" dirty="0" err="1" smtClean="0"/>
              <a:t>Localbitcoins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6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is affected by…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Payment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Most important</a:t>
            </a:r>
            <a:endParaRPr lang="en-US" dirty="0" smtClean="0"/>
          </a:p>
          <a:p>
            <a:r>
              <a:rPr lang="en-US" dirty="0" smtClean="0"/>
              <a:t>Reputation of seller</a:t>
            </a:r>
          </a:p>
          <a:p>
            <a:r>
              <a:rPr lang="en-US" dirty="0" smtClean="0"/>
              <a:t>Convenience to both parties (especially buyer)</a:t>
            </a:r>
          </a:p>
          <a:p>
            <a:r>
              <a:rPr lang="en-US" dirty="0" smtClean="0"/>
              <a:t>Volume of </a:t>
            </a:r>
            <a:r>
              <a:rPr lang="en-US" dirty="0" smtClean="0"/>
              <a:t>trades</a:t>
            </a:r>
          </a:p>
          <a:p>
            <a:pPr lvl="1"/>
            <a:r>
              <a:rPr lang="en-US" dirty="0" smtClean="0"/>
              <a:t>Higher volume = price is closer to an index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Cash</a:t>
            </a:r>
          </a:p>
          <a:p>
            <a:pPr lvl="1"/>
            <a:r>
              <a:rPr lang="en-US" dirty="0" smtClean="0"/>
              <a:t>Must meet in person</a:t>
            </a:r>
          </a:p>
          <a:p>
            <a:r>
              <a:rPr lang="en-US" dirty="0" smtClean="0"/>
              <a:t>Bank Transfer</a:t>
            </a:r>
          </a:p>
          <a:p>
            <a:pPr lvl="1"/>
            <a:r>
              <a:rPr lang="en-US" dirty="0" smtClean="0"/>
              <a:t>Reduces anonymity</a:t>
            </a:r>
          </a:p>
          <a:p>
            <a:pPr lvl="1"/>
            <a:r>
              <a:rPr lang="en-US" dirty="0" smtClean="0"/>
              <a:t>Slow, but relatively safe</a:t>
            </a:r>
          </a:p>
          <a:p>
            <a:r>
              <a:rPr lang="en-US" dirty="0" err="1" smtClean="0"/>
              <a:t>Paypal</a:t>
            </a:r>
            <a:endParaRPr lang="en-US" dirty="0" smtClean="0"/>
          </a:p>
          <a:p>
            <a:pPr lvl="1"/>
            <a:r>
              <a:rPr lang="en-US" dirty="0" smtClean="0"/>
              <a:t>Very risky</a:t>
            </a:r>
            <a:endParaRPr lang="en-US" dirty="0"/>
          </a:p>
          <a:p>
            <a:pPr lvl="1"/>
            <a:r>
              <a:rPr lang="en-US" dirty="0" smtClean="0"/>
              <a:t>Chargebacks…</a:t>
            </a:r>
          </a:p>
        </p:txBody>
      </p:sp>
    </p:spTree>
    <p:extLst>
      <p:ext uri="{BB962C8B-B14F-4D97-AF65-F5344CB8AC3E}">
        <p14:creationId xmlns:p14="http://schemas.microsoft.com/office/powerpoint/2010/main" val="109015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://www.bitcoincharts.com/charts/chart.png?width=940&amp;m=bitstampUSD&amp;SubmitButton=Draw&amp;r=360&amp;i=&amp;c=0&amp;s=&amp;e=&amp;Prev=&amp;Next=&amp;t=T&amp;b=&amp;a1=&amp;m1=10&amp;a2=&amp;m2=25&amp;x=0&amp;i1=&amp;i2=&amp;i3=&amp;i4=&amp;v=0&amp;cv=0&amp;ps=0&amp;l=0&amp;p=0&amp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41552"/>
            <a:ext cx="5943600" cy="219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bitcoincharts.com/charts/chart.png?width=940&amp;m=coinbaseUSD&amp;SubmitButton=Draw&amp;r=360&amp;i=&amp;c=0&amp;s=&amp;e=&amp;Prev=&amp;Next=&amp;t=T&amp;b=&amp;a1=&amp;m1=10&amp;a2=&amp;m2=25&amp;x=0&amp;i1=&amp;i2=&amp;i3=&amp;i4=&amp;v=0&amp;cv=0&amp;ps=0&amp;l=0&amp;p=0&amp;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81400"/>
            <a:ext cx="5943600" cy="2199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817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196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How Much is Bitcoin Worth: Pricing Differences Across Exchanges and Time</vt:lpstr>
      <vt:lpstr>Motivation</vt:lpstr>
      <vt:lpstr>Area of Focus</vt:lpstr>
      <vt:lpstr>Bitstamp &amp; Coinbase</vt:lpstr>
      <vt:lpstr>Localbitcoins</vt:lpstr>
      <vt:lpstr>The Numbers (Buy Prices)</vt:lpstr>
      <vt:lpstr>Price is affected by…</vt:lpstr>
      <vt:lpstr>Payment Methods</vt:lpstr>
      <vt:lpstr>Changes Over Time</vt:lpstr>
      <vt:lpstr>Changes Over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is Bitcoin Worth: Pricing Differences Across Exchanges and Time</dc:title>
  <dc:creator>Quentin Moore</dc:creator>
  <cp:lastModifiedBy>Quentin Moore</cp:lastModifiedBy>
  <cp:revision>18</cp:revision>
  <dcterms:created xsi:type="dcterms:W3CDTF">2015-12-06T22:04:00Z</dcterms:created>
  <dcterms:modified xsi:type="dcterms:W3CDTF">2015-12-07T07:00:14Z</dcterms:modified>
</cp:coreProperties>
</file>