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8E8C5D6-40EF-4BAE-9A3D-170A0BC5D171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B1BE488-2454-4EA9-ABEE-7BD0FE3518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the seize of the ruler like inches (43.18 cm) wide and about 6 inches (15.24cm) or more deep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PUP </a:t>
            </a:r>
            <a:r>
              <a:rPr lang="en-US" dirty="0" smtClean="0"/>
              <a:t>SAZIE 7    </a:t>
            </a:r>
            <a:endParaRPr lang="en-US" dirty="0"/>
          </a:p>
        </p:txBody>
      </p:sp>
      <p:pic>
        <p:nvPicPr>
          <p:cNvPr id="4" name="Picture 3" descr="facebook account  recove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7391400" cy="5543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checke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141</TotalTime>
  <Words>29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We have the seize of the ruler like inches (43.18 cm) wide and about 6 inches (15.24cm) or more deep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rgggggggg</dc:title>
  <dc:creator>Windows User</dc:creator>
  <cp:lastModifiedBy>Windows User</cp:lastModifiedBy>
  <cp:revision>11</cp:revision>
  <dcterms:created xsi:type="dcterms:W3CDTF">2023-07-25T10:14:58Z</dcterms:created>
  <dcterms:modified xsi:type="dcterms:W3CDTF">2023-07-26T12:57:34Z</dcterms:modified>
</cp:coreProperties>
</file>