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keteerli" initials="r" lastIdx="1" clrIdx="0">
    <p:extLst>
      <p:ext uri="{19B8F6BF-5375-455C-9EA6-DF929625EA0E}">
        <p15:presenceInfo xmlns:p15="http://schemas.microsoft.com/office/powerpoint/2012/main" userId="rocketeer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D4D"/>
    <a:srgbClr val="FFFFFF"/>
    <a:srgbClr val="6EEAFF"/>
    <a:srgbClr val="00B0F0"/>
    <a:srgbClr val="666666"/>
    <a:srgbClr val="FFD966"/>
    <a:srgbClr val="7030A0"/>
    <a:srgbClr val="222A35"/>
    <a:srgbClr val="C46BB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357" autoAdjust="0"/>
  </p:normalViewPr>
  <p:slideViewPr>
    <p:cSldViewPr snapToGrid="0" snapToObjects="1">
      <p:cViewPr>
        <p:scale>
          <a:sx n="33" d="100"/>
          <a:sy n="33" d="100"/>
        </p:scale>
        <p:origin x="1716" y="-1194"/>
      </p:cViewPr>
      <p:guideLst>
        <p:guide orient="horz" pos="11339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BB0E2-171A-AC4A-9313-6E843B2AEB4D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872D5-D291-944B-B001-689E9429C1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24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72D5-D291-944B-B001-689E9429C1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48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77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22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46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1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71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21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4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77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909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3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1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7D1B-137A-1341-BDBC-87BB4F9393A6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6D3E-46C1-AA42-A865-B88C22CD0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84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组合 1334">
            <a:extLst>
              <a:ext uri="{FF2B5EF4-FFF2-40B4-BE49-F238E27FC236}">
                <a16:creationId xmlns:a16="http://schemas.microsoft.com/office/drawing/2014/main" id="{2D3860C8-E1A4-4E1E-BA35-22AFC3158A64}"/>
              </a:ext>
            </a:extLst>
          </p:cNvPr>
          <p:cNvGrpSpPr/>
          <p:nvPr/>
        </p:nvGrpSpPr>
        <p:grpSpPr>
          <a:xfrm>
            <a:off x="6576924" y="4787686"/>
            <a:ext cx="28871033" cy="28863958"/>
            <a:chOff x="6673288" y="4941592"/>
            <a:chExt cx="28871033" cy="28863958"/>
          </a:xfrm>
        </p:grpSpPr>
        <p:cxnSp>
          <p:nvCxnSpPr>
            <p:cNvPr id="819" name="连接符: 曲线 818">
              <a:extLst>
                <a:ext uri="{FF2B5EF4-FFF2-40B4-BE49-F238E27FC236}">
                  <a16:creationId xmlns:a16="http://schemas.microsoft.com/office/drawing/2014/main" id="{3E5541E1-7B67-4985-88D1-22DDFFD93775}"/>
                </a:ext>
              </a:extLst>
            </p:cNvPr>
            <p:cNvCxnSpPr>
              <a:cxnSpLocks/>
              <a:stCxn id="215" idx="3"/>
              <a:endCxn id="469" idx="0"/>
            </p:cNvCxnSpPr>
            <p:nvPr/>
          </p:nvCxnSpPr>
          <p:spPr>
            <a:xfrm rot="5400000">
              <a:off x="12747778" y="20301882"/>
              <a:ext cx="3498311" cy="3716053"/>
            </a:xfrm>
            <a:prstGeom prst="curvedConnector2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连接符: 曲线 633">
              <a:extLst>
                <a:ext uri="{FF2B5EF4-FFF2-40B4-BE49-F238E27FC236}">
                  <a16:creationId xmlns:a16="http://schemas.microsoft.com/office/drawing/2014/main" id="{249DC928-2D81-42E3-8181-D00ADAFAC260}"/>
                </a:ext>
              </a:extLst>
            </p:cNvPr>
            <p:cNvCxnSpPr>
              <a:cxnSpLocks/>
              <a:stCxn id="217" idx="7"/>
              <a:endCxn id="103" idx="0"/>
            </p:cNvCxnSpPr>
            <p:nvPr/>
          </p:nvCxnSpPr>
          <p:spPr>
            <a:xfrm rot="5400000" flipH="1" flipV="1">
              <a:off x="25158827" y="12205129"/>
              <a:ext cx="1466395" cy="5037194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C3B79335-DABC-3142-9A85-7566FB25F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1454" y="8153058"/>
              <a:ext cx="19962357" cy="19962357"/>
            </a:xfrm>
            <a:prstGeom prst="ellipse">
              <a:avLst/>
            </a:prstGeom>
            <a:noFill/>
            <a:ln w="38100">
              <a:solidFill>
                <a:srgbClr val="222A35">
                  <a:alpha val="50196"/>
                </a:srgb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DA5B737-E49F-4142-84D2-D83B35E5C186}"/>
                </a:ext>
              </a:extLst>
            </p:cNvPr>
            <p:cNvSpPr/>
            <p:nvPr/>
          </p:nvSpPr>
          <p:spPr>
            <a:xfrm>
              <a:off x="11444747" y="9528932"/>
              <a:ext cx="17009640" cy="17009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9C6DB09-2AAE-3148-9C86-0A248F329B15}"/>
                </a:ext>
              </a:extLst>
            </p:cNvPr>
            <p:cNvSpPr/>
            <p:nvPr/>
          </p:nvSpPr>
          <p:spPr>
            <a:xfrm rot="1800000">
              <a:off x="19124127" y="17323752"/>
              <a:ext cx="1869192" cy="18614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FC8A7F34-04E8-F947-A5A7-8CDF2852B9D7}"/>
                </a:ext>
              </a:extLst>
            </p:cNvPr>
            <p:cNvSpPr/>
            <p:nvPr/>
          </p:nvSpPr>
          <p:spPr>
            <a:xfrm>
              <a:off x="16329038" y="14419205"/>
              <a:ext cx="7315302" cy="7315302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0E511D71-6C6D-AD43-A0FC-8B86408DB0B2}"/>
                </a:ext>
              </a:extLst>
            </p:cNvPr>
            <p:cNvSpPr/>
            <p:nvPr/>
          </p:nvSpPr>
          <p:spPr>
            <a:xfrm>
              <a:off x="11298119" y="9516547"/>
              <a:ext cx="17179756" cy="171797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23A6711-940A-634A-8477-8DB8713307F8}"/>
                </a:ext>
              </a:extLst>
            </p:cNvPr>
            <p:cNvSpPr txBox="1"/>
            <p:nvPr/>
          </p:nvSpPr>
          <p:spPr>
            <a:xfrm>
              <a:off x="30225355" y="18195357"/>
              <a:ext cx="26877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HKGN(1.11%)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4F60709-7875-C045-96BB-F5059B2652FE}"/>
                </a:ext>
              </a:extLst>
            </p:cNvPr>
            <p:cNvSpPr txBox="1"/>
            <p:nvPr/>
          </p:nvSpPr>
          <p:spPr>
            <a:xfrm>
              <a:off x="6673288" y="17569612"/>
              <a:ext cx="32720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XMLLQN(0.89%)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EABC687-2412-364F-9D09-CB769BB14EBE}"/>
                </a:ext>
              </a:extLst>
            </p:cNvPr>
            <p:cNvSpPr txBox="1"/>
            <p:nvPr/>
          </p:nvSpPr>
          <p:spPr>
            <a:xfrm rot="16200000">
              <a:off x="18794843" y="6160195"/>
              <a:ext cx="30219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MZYQO(0.89%)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7A159A8-4BAF-CA46-9DF6-7E208A9C4042}"/>
                </a:ext>
              </a:extLst>
            </p:cNvPr>
            <p:cNvSpPr txBox="1"/>
            <p:nvPr/>
          </p:nvSpPr>
          <p:spPr>
            <a:xfrm rot="2584137">
              <a:off x="26749555" y="26153976"/>
              <a:ext cx="3180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YLHSNN(0.84%)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06693824-8318-1E40-A9D2-9D0F0303A59B}"/>
                </a:ext>
              </a:extLst>
            </p:cNvPr>
            <p:cNvSpPr txBox="1"/>
            <p:nvPr/>
          </p:nvSpPr>
          <p:spPr>
            <a:xfrm rot="240000">
              <a:off x="30150630" y="19004322"/>
              <a:ext cx="3158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VTMSRS(1.13%)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8CA39E3F-2D5C-1444-9336-E09413E94405}"/>
                </a:ext>
              </a:extLst>
            </p:cNvPr>
            <p:cNvSpPr txBox="1"/>
            <p:nvPr/>
          </p:nvSpPr>
          <p:spPr>
            <a:xfrm rot="480000">
              <a:off x="30090137" y="19730748"/>
              <a:ext cx="28392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JDLLM(0.93%)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CD945CA-46A2-8440-BB66-05E7F0A85A0B}"/>
                </a:ext>
              </a:extLst>
            </p:cNvPr>
            <p:cNvSpPr txBox="1"/>
            <p:nvPr/>
          </p:nvSpPr>
          <p:spPr>
            <a:xfrm rot="720000">
              <a:off x="29986219" y="20486720"/>
              <a:ext cx="28857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JDLNM(0.96%)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FB74292-642C-DC40-BC92-C317B60920A5}"/>
                </a:ext>
              </a:extLst>
            </p:cNvPr>
            <p:cNvSpPr txBox="1"/>
            <p:nvPr/>
          </p:nvSpPr>
          <p:spPr>
            <a:xfrm rot="960000">
              <a:off x="29763041" y="21299915"/>
              <a:ext cx="37446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DPWSS(0.88%)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5FAE6450-9346-F842-A0BE-17147754C8C7}"/>
                </a:ext>
              </a:extLst>
            </p:cNvPr>
            <p:cNvSpPr txBox="1"/>
            <p:nvPr/>
          </p:nvSpPr>
          <p:spPr>
            <a:xfrm rot="1440000">
              <a:off x="28887518" y="23233827"/>
              <a:ext cx="31822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WTMNM(0.94%)</a:t>
              </a:r>
              <a:endParaRPr kumimoji="1"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17FB34E4-F269-4544-941D-BF78B0AF7C3A}"/>
                </a:ext>
              </a:extLst>
            </p:cNvPr>
            <p:cNvSpPr txBox="1"/>
            <p:nvPr/>
          </p:nvSpPr>
          <p:spPr>
            <a:xfrm rot="1680000">
              <a:off x="28604389" y="23803947"/>
              <a:ext cx="30684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YBDJYS(1.01%)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5E7FB05A-970A-9A46-90ED-078FB866B2D3}"/>
                </a:ext>
              </a:extLst>
            </p:cNvPr>
            <p:cNvSpPr txBox="1"/>
            <p:nvPr/>
          </p:nvSpPr>
          <p:spPr>
            <a:xfrm rot="2207404">
              <a:off x="27692455" y="25187465"/>
              <a:ext cx="3570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YXCHYQN(1.12%)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4C15407-E152-C14E-A74A-15A1B1E1FA3E}"/>
                </a:ext>
              </a:extLst>
            </p:cNvPr>
            <p:cNvSpPr txBox="1"/>
            <p:nvPr/>
          </p:nvSpPr>
          <p:spPr>
            <a:xfrm rot="2336784">
              <a:off x="27344214" y="25451993"/>
              <a:ext cx="27029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YYKX(1.12%)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C82F6DD2-DC81-F448-88F1-91CAD5FBEFD0}"/>
                </a:ext>
              </a:extLst>
            </p:cNvPr>
            <p:cNvSpPr txBox="1"/>
            <p:nvPr/>
          </p:nvSpPr>
          <p:spPr>
            <a:xfrm rot="2820000">
              <a:off x="26250555" y="26564474"/>
              <a:ext cx="28408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YYMM(0.98%)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991A8641-1779-1147-B320-5064C18979C1}"/>
                </a:ext>
              </a:extLst>
            </p:cNvPr>
            <p:cNvSpPr txBox="1"/>
            <p:nvPr/>
          </p:nvSpPr>
          <p:spPr>
            <a:xfrm rot="3279269">
              <a:off x="25607830" y="26974572"/>
              <a:ext cx="25875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YYLP(1.16%)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DF2B4A2-716F-3C48-BD7D-09B74958CB28}"/>
                </a:ext>
              </a:extLst>
            </p:cNvPr>
            <p:cNvSpPr txBox="1"/>
            <p:nvPr/>
          </p:nvSpPr>
          <p:spPr>
            <a:xfrm rot="3572283">
              <a:off x="24253506" y="28153241"/>
              <a:ext cx="3409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WHHGWS(1.18%)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05FC2E85-35CB-C545-ABE0-BDF609ED3C54}"/>
                </a:ext>
              </a:extLst>
            </p:cNvPr>
            <p:cNvSpPr txBox="1"/>
            <p:nvPr/>
          </p:nvSpPr>
          <p:spPr>
            <a:xfrm rot="4081824">
              <a:off x="22634289" y="28797308"/>
              <a:ext cx="27719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KSJCN(0.78%)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15CBAFD9-E76F-FA46-BFFF-1003FB35918C}"/>
                </a:ext>
              </a:extLst>
            </p:cNvPr>
            <p:cNvSpPr txBox="1"/>
            <p:nvPr/>
          </p:nvSpPr>
          <p:spPr>
            <a:xfrm rot="15165802">
              <a:off x="21633759" y="29226482"/>
              <a:ext cx="32960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QLHKMB(1.22%)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572534CD-9DD9-664F-AB40-D9A9DC841207}"/>
                </a:ext>
              </a:extLst>
            </p:cNvPr>
            <p:cNvSpPr txBox="1"/>
            <p:nvPr/>
          </p:nvSpPr>
          <p:spPr>
            <a:xfrm rot="15499310">
              <a:off x="20464581" y="29381991"/>
              <a:ext cx="28077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DYDPC(0.98%)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D27F0036-EAC9-F347-87E6-53701D18553E}"/>
                </a:ext>
              </a:extLst>
            </p:cNvPr>
            <p:cNvSpPr txBox="1"/>
            <p:nvPr/>
          </p:nvSpPr>
          <p:spPr>
            <a:xfrm rot="16851070">
              <a:off x="15899948" y="29360777"/>
              <a:ext cx="31357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XWTWQ(1.04%)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5132DBD9-17F1-914B-8E11-492D88FDEE54}"/>
                </a:ext>
              </a:extLst>
            </p:cNvPr>
            <p:cNvSpPr txBox="1"/>
            <p:nvPr/>
          </p:nvSpPr>
          <p:spPr>
            <a:xfrm rot="15757025">
              <a:off x="19830968" y="29268169"/>
              <a:ext cx="25410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QLSL(1.01%)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74376E6-A247-8345-9FB1-DA95CE96B069}"/>
                </a:ext>
              </a:extLst>
            </p:cNvPr>
            <p:cNvSpPr txBox="1"/>
            <p:nvPr/>
          </p:nvSpPr>
          <p:spPr>
            <a:xfrm rot="16200000">
              <a:off x="19084250" y="29366045"/>
              <a:ext cx="25875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DDSL(1.04%)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C12167B5-6F4A-7F4E-9DDD-1DA080F8482A}"/>
                </a:ext>
              </a:extLst>
            </p:cNvPr>
            <p:cNvSpPr txBox="1"/>
            <p:nvPr/>
          </p:nvSpPr>
          <p:spPr>
            <a:xfrm rot="21360000">
              <a:off x="30216433" y="17485085"/>
              <a:ext cx="25426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DPCP(0.98%)</a:t>
              </a:r>
              <a:endPara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F2B1E1C-D6A1-F548-9196-F4EE98BEDE7B}"/>
                </a:ext>
              </a:extLst>
            </p:cNvPr>
            <p:cNvSpPr txBox="1"/>
            <p:nvPr/>
          </p:nvSpPr>
          <p:spPr>
            <a:xfrm rot="21120000">
              <a:off x="30133314" y="16781692"/>
              <a:ext cx="2178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MD(1.13%)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8DEF7EC8-B70C-4145-95CA-B000455AB0F4}"/>
                </a:ext>
              </a:extLst>
            </p:cNvPr>
            <p:cNvSpPr txBox="1"/>
            <p:nvPr/>
          </p:nvSpPr>
          <p:spPr>
            <a:xfrm rot="20880000">
              <a:off x="29818053" y="15383345"/>
              <a:ext cx="3227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QCMTSD(1.06%)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1199987F-F903-6D42-A33D-7F033DC88B95}"/>
                </a:ext>
              </a:extLst>
            </p:cNvPr>
            <p:cNvSpPr txBox="1"/>
            <p:nvPr/>
          </p:nvSpPr>
          <p:spPr>
            <a:xfrm rot="20714671">
              <a:off x="29670967" y="14651741"/>
              <a:ext cx="32047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QCQNSD(0.92%)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1F421B7-BEF9-E142-AC9B-AD6CF3EAEF63}"/>
                </a:ext>
              </a:extLst>
            </p:cNvPr>
            <p:cNvSpPr txBox="1"/>
            <p:nvPr/>
          </p:nvSpPr>
          <p:spPr>
            <a:xfrm rot="20341554">
              <a:off x="29142604" y="13240704"/>
              <a:ext cx="33185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YQYWSD(0.96%)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3AD6BE00-A6EC-644A-8BD2-444136BDEABB}"/>
                </a:ext>
              </a:extLst>
            </p:cNvPr>
            <p:cNvSpPr txBox="1"/>
            <p:nvPr/>
          </p:nvSpPr>
          <p:spPr>
            <a:xfrm rot="19987857">
              <a:off x="28796735" y="12490787"/>
              <a:ext cx="34531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SPIRITXW(0.99%)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C65ECC3F-A505-E64F-B013-149B448A6797}"/>
                </a:ext>
              </a:extLst>
            </p:cNvPr>
            <p:cNvSpPr txBox="1"/>
            <p:nvPr/>
          </p:nvSpPr>
          <p:spPr>
            <a:xfrm rot="19800000">
              <a:off x="28472129" y="11925155"/>
              <a:ext cx="33425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COCAXW(0.93%)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3F8FD114-3BF9-1B4F-9E56-5942670EDDCA}"/>
                </a:ext>
              </a:extLst>
            </p:cNvPr>
            <p:cNvSpPr txBox="1"/>
            <p:nvPr/>
          </p:nvSpPr>
          <p:spPr>
            <a:xfrm rot="19738528">
              <a:off x="28185608" y="11508474"/>
              <a:ext cx="25651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BSKL(1.19%)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F92B498F-57AC-B647-9026-47604AE09167}"/>
                </a:ext>
              </a:extLst>
            </p:cNvPr>
            <p:cNvSpPr txBox="1"/>
            <p:nvPr/>
          </p:nvSpPr>
          <p:spPr>
            <a:xfrm rot="19542084">
              <a:off x="27700545" y="10816936"/>
              <a:ext cx="2996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JTPEPSI(0.97%)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A843574F-B957-D445-92AB-8DDDBE26D176}"/>
                </a:ext>
              </a:extLst>
            </p:cNvPr>
            <p:cNvSpPr txBox="1"/>
            <p:nvPr/>
          </p:nvSpPr>
          <p:spPr>
            <a:xfrm rot="19080000">
              <a:off x="26865702" y="9281550"/>
              <a:ext cx="56107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NSPEPSI(0.84%)</a:t>
              </a:r>
              <a:endParaRPr kumimoji="1"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B43337A-2EA2-7E4E-9902-1B1513D520CF}"/>
                </a:ext>
              </a:extLst>
            </p:cNvPr>
            <p:cNvSpPr txBox="1"/>
            <p:nvPr/>
          </p:nvSpPr>
          <p:spPr>
            <a:xfrm rot="18840000">
              <a:off x="26708018" y="9713125"/>
              <a:ext cx="2863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MNDXG(1.1%)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43F9E211-A032-244E-883C-05AFF214D3E0}"/>
                </a:ext>
              </a:extLst>
            </p:cNvPr>
            <p:cNvSpPr txBox="1"/>
            <p:nvPr/>
          </p:nvSpPr>
          <p:spPr>
            <a:xfrm rot="18679867">
              <a:off x="26218846" y="9195380"/>
              <a:ext cx="2953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MNDPT(1.03%)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2DF40AFE-E7C7-1746-9274-8262F6D0148D}"/>
                </a:ext>
              </a:extLst>
            </p:cNvPr>
            <p:cNvSpPr txBox="1"/>
            <p:nvPr/>
          </p:nvSpPr>
          <p:spPr>
            <a:xfrm rot="18294152">
              <a:off x="24958221" y="8072586"/>
              <a:ext cx="34307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SPIRITNM(0.83%)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1C989A17-E0F4-CF43-A0CD-323B8B8622E2}"/>
                </a:ext>
              </a:extLst>
            </p:cNvPr>
            <p:cNvSpPr txBox="1"/>
            <p:nvPr/>
          </p:nvSpPr>
          <p:spPr>
            <a:xfrm rot="18063738">
              <a:off x="24179308" y="7525192"/>
              <a:ext cx="37753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COCACOLA(0.88%)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E2502D6-E156-314B-8C8D-18398C36C65E}"/>
                </a:ext>
              </a:extLst>
            </p:cNvPr>
            <p:cNvSpPr txBox="1"/>
            <p:nvPr/>
          </p:nvSpPr>
          <p:spPr>
            <a:xfrm rot="17785589">
              <a:off x="23815949" y="7475278"/>
              <a:ext cx="2820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FANTA(0.92%)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14B25C2C-A87D-144B-A3B9-A6C7FB9CD43C}"/>
                </a:ext>
              </a:extLst>
            </p:cNvPr>
            <p:cNvSpPr txBox="1"/>
            <p:nvPr/>
          </p:nvSpPr>
          <p:spPr>
            <a:xfrm rot="17427985">
              <a:off x="23070266" y="7092729"/>
              <a:ext cx="2974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DDNM(0.91%)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BC72CA86-4647-F44B-A72B-04F4E2D4E879}"/>
                </a:ext>
              </a:extLst>
            </p:cNvPr>
            <p:cNvSpPr txBox="1"/>
            <p:nvPr/>
          </p:nvSpPr>
          <p:spPr>
            <a:xfrm rot="16962488">
              <a:off x="21024139" y="6416360"/>
              <a:ext cx="30219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TYYGXC(1.2%)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6381244E-B017-0C42-8A2D-5EE1D986AF31}"/>
                </a:ext>
              </a:extLst>
            </p:cNvPr>
            <p:cNvSpPr txBox="1"/>
            <p:nvPr/>
          </p:nvSpPr>
          <p:spPr>
            <a:xfrm rot="16779019">
              <a:off x="20317451" y="6324104"/>
              <a:ext cx="2999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MZYBN(1.06%)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548C501B-6274-534B-9564-6F478766E3F7}"/>
                </a:ext>
              </a:extLst>
            </p:cNvPr>
            <p:cNvSpPr txBox="1"/>
            <p:nvPr/>
          </p:nvSpPr>
          <p:spPr>
            <a:xfrm rot="16376442">
              <a:off x="19540519" y="6263571"/>
              <a:ext cx="29290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MZYZT(0.88%)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B72E05D-8B99-014F-9D5A-D6E658D6BF8A}"/>
                </a:ext>
              </a:extLst>
            </p:cNvPr>
            <p:cNvSpPr txBox="1"/>
            <p:nvPr/>
          </p:nvSpPr>
          <p:spPr>
            <a:xfrm rot="15838768">
              <a:off x="17585322" y="6323195"/>
              <a:ext cx="26789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NFGYT(0.9%)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AA951F06-C58E-3246-99BB-400170492BE5}"/>
                </a:ext>
              </a:extLst>
            </p:cNvPr>
            <p:cNvSpPr txBox="1"/>
            <p:nvPr/>
          </p:nvSpPr>
          <p:spPr>
            <a:xfrm rot="15647451">
              <a:off x="16674436" y="6353300"/>
              <a:ext cx="28857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BJKZW(0.96%)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FA9CA070-DF47-8741-9AF9-9E98891BE71F}"/>
                </a:ext>
              </a:extLst>
            </p:cNvPr>
            <p:cNvSpPr txBox="1"/>
            <p:nvPr/>
          </p:nvSpPr>
          <p:spPr>
            <a:xfrm rot="488448">
              <a:off x="7316359" y="16131859"/>
              <a:ext cx="27576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KSFJN(1.03%)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001608CC-C318-EE47-984D-0D7BABAD01D8}"/>
                </a:ext>
              </a:extLst>
            </p:cNvPr>
            <p:cNvSpPr txBox="1"/>
            <p:nvPr/>
          </p:nvSpPr>
          <p:spPr>
            <a:xfrm rot="710050">
              <a:off x="7217324" y="15412073"/>
              <a:ext cx="2999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KSFMM(1.02%)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B09BDD9-2F9E-7F4C-AB88-7AF3A43A1A2B}"/>
                </a:ext>
              </a:extLst>
            </p:cNvPr>
            <p:cNvSpPr txBox="1"/>
            <p:nvPr/>
          </p:nvSpPr>
          <p:spPr>
            <a:xfrm rot="973020">
              <a:off x="7582410" y="14685005"/>
              <a:ext cx="2777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KSFFY(1.11%)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A193C63F-A058-DE47-ADEA-1863D53E570E}"/>
                </a:ext>
              </a:extLst>
            </p:cNvPr>
            <p:cNvSpPr txBox="1"/>
            <p:nvPr/>
          </p:nvSpPr>
          <p:spPr>
            <a:xfrm rot="1235999">
              <a:off x="7813475" y="13944977"/>
              <a:ext cx="2792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KSFLC(1.01%)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68468394-9F9C-0F46-9E35-2659689D74E6}"/>
                </a:ext>
              </a:extLst>
            </p:cNvPr>
            <p:cNvSpPr txBox="1"/>
            <p:nvPr/>
          </p:nvSpPr>
          <p:spPr>
            <a:xfrm rot="1424942">
              <a:off x="7766071" y="13210683"/>
              <a:ext cx="31253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VITANM(0.81%)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3A2468B-A3F3-6B41-8640-B5B9003C2365}"/>
                </a:ext>
              </a:extLst>
            </p:cNvPr>
            <p:cNvSpPr txBox="1"/>
            <p:nvPr/>
          </p:nvSpPr>
          <p:spPr>
            <a:xfrm rot="1722261">
              <a:off x="8306313" y="12560197"/>
              <a:ext cx="2907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TYASM(1.08%)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DC3D20D5-D4D8-9D40-BAB0-EFBCDE2C9F88}"/>
                </a:ext>
              </a:extLst>
            </p:cNvPr>
            <p:cNvSpPr txBox="1"/>
            <p:nvPr/>
          </p:nvSpPr>
          <p:spPr>
            <a:xfrm rot="1958598">
              <a:off x="8968363" y="11996189"/>
              <a:ext cx="26100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TYNL(0.89%)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DBB8519-D647-794B-9DAF-EDE96A59828F}"/>
                </a:ext>
              </a:extLst>
            </p:cNvPr>
            <p:cNvSpPr txBox="1"/>
            <p:nvPr/>
          </p:nvSpPr>
          <p:spPr>
            <a:xfrm rot="2202445">
              <a:off x="10253026" y="11002657"/>
              <a:ext cx="20425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JDB(1.2%)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9B7234CC-2893-E44F-BD98-12F60BFCD15C}"/>
                </a:ext>
              </a:extLst>
            </p:cNvPr>
            <p:cNvSpPr txBox="1"/>
            <p:nvPr/>
          </p:nvSpPr>
          <p:spPr>
            <a:xfrm rot="13417862">
              <a:off x="10460849" y="9734892"/>
              <a:ext cx="28151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KSFXL(0.92%)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87E371A-8C40-8F4A-8D78-64FA15C4A850}"/>
                </a:ext>
              </a:extLst>
            </p:cNvPr>
            <p:cNvSpPr txBox="1"/>
            <p:nvPr/>
          </p:nvSpPr>
          <p:spPr>
            <a:xfrm rot="13723043">
              <a:off x="10640121" y="9112742"/>
              <a:ext cx="32143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KSFSMT(1.06%) 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40D59E8-EA0B-C04C-9061-88F97370C167}"/>
                </a:ext>
              </a:extLst>
            </p:cNvPr>
            <p:cNvSpPr txBox="1"/>
            <p:nvPr/>
          </p:nvSpPr>
          <p:spPr>
            <a:xfrm rot="13894009">
              <a:off x="11988572" y="8382225"/>
              <a:ext cx="28200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YLJH(1.14%)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891B1C2B-41E8-EC4E-9365-309D9DF7EA80}"/>
                </a:ext>
              </a:extLst>
            </p:cNvPr>
            <p:cNvSpPr txBox="1"/>
            <p:nvPr/>
          </p:nvSpPr>
          <p:spPr>
            <a:xfrm rot="14162196">
              <a:off x="12450721" y="7946518"/>
              <a:ext cx="2999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MZYRG(0.78%)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69CEC34A-7CA0-424B-A5BD-43AE486C4713}"/>
                </a:ext>
              </a:extLst>
            </p:cNvPr>
            <p:cNvSpPr txBox="1"/>
            <p:nvPr/>
          </p:nvSpPr>
          <p:spPr>
            <a:xfrm rot="14317782">
              <a:off x="13149976" y="7563933"/>
              <a:ext cx="2953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MZYSH(1.07%)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63279332-10FE-F64B-81D2-87CA9FA8AD8C}"/>
                </a:ext>
              </a:extLst>
            </p:cNvPr>
            <p:cNvSpPr txBox="1"/>
            <p:nvPr/>
          </p:nvSpPr>
          <p:spPr>
            <a:xfrm rot="14577080">
              <a:off x="13843208" y="7161611"/>
              <a:ext cx="2857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BYLMZ(0.99%)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886987DF-7D81-FC46-B1BB-33701163AC94}"/>
                </a:ext>
              </a:extLst>
            </p:cNvPr>
            <p:cNvSpPr txBox="1"/>
            <p:nvPr/>
          </p:nvSpPr>
          <p:spPr>
            <a:xfrm rot="14971922">
              <a:off x="14529040" y="6868588"/>
              <a:ext cx="29546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BYBXG(0.92%)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0BFB3C66-8B0D-694D-9445-85E5DAE34149}"/>
                </a:ext>
              </a:extLst>
            </p:cNvPr>
            <p:cNvSpPr txBox="1"/>
            <p:nvPr/>
          </p:nvSpPr>
          <p:spPr>
            <a:xfrm rot="15271209">
              <a:off x="15657157" y="6372796"/>
              <a:ext cx="32496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YYDTGY(1.02%)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C8BDA2F1-0784-A744-BD84-5FBC1D02E0E3}"/>
                </a:ext>
              </a:extLst>
            </p:cNvPr>
            <p:cNvSpPr txBox="1"/>
            <p:nvPr/>
          </p:nvSpPr>
          <p:spPr>
            <a:xfrm rot="21360000">
              <a:off x="6873082" y="18317040"/>
              <a:ext cx="30478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YQSLRT(1.12%)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328F8692-782D-3748-BF51-894E63A5A430}"/>
                </a:ext>
              </a:extLst>
            </p:cNvPr>
            <p:cNvSpPr txBox="1"/>
            <p:nvPr/>
          </p:nvSpPr>
          <p:spPr>
            <a:xfrm rot="21284942">
              <a:off x="7058811" y="19042643"/>
              <a:ext cx="2907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YQSLRC(1.1%)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F47284CA-733D-F744-844B-F168A971E99A}"/>
                </a:ext>
              </a:extLst>
            </p:cNvPr>
            <p:cNvSpPr txBox="1"/>
            <p:nvPr/>
          </p:nvSpPr>
          <p:spPr>
            <a:xfrm rot="21027191">
              <a:off x="7148200" y="19727869"/>
              <a:ext cx="2953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KSFWH(1.04%)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2B244DFF-A815-F046-8737-CA80F6C7AE90}"/>
                </a:ext>
              </a:extLst>
            </p:cNvPr>
            <p:cNvSpPr txBox="1"/>
            <p:nvPr/>
          </p:nvSpPr>
          <p:spPr>
            <a:xfrm rot="20846169">
              <a:off x="7452644" y="20485017"/>
              <a:ext cx="27719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CPMW(0.92%)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40E2CDBA-70FE-5F48-88B1-1731CBC512E7}"/>
                </a:ext>
              </a:extLst>
            </p:cNvPr>
            <p:cNvSpPr txBox="1"/>
            <p:nvPr/>
          </p:nvSpPr>
          <p:spPr>
            <a:xfrm rot="20532633">
              <a:off x="7757868" y="21171502"/>
              <a:ext cx="26116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DSHC(0.99%)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2209293B-26D0-D342-A76F-E1B484DCCD89}"/>
                </a:ext>
              </a:extLst>
            </p:cNvPr>
            <p:cNvSpPr txBox="1"/>
            <p:nvPr/>
          </p:nvSpPr>
          <p:spPr>
            <a:xfrm rot="20299908">
              <a:off x="7799318" y="22551987"/>
              <a:ext cx="31117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NFSQYL(1.02%)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32708731-F06A-CB4A-9EEC-4323E94C1E14}"/>
                </a:ext>
              </a:extLst>
            </p:cNvPr>
            <p:cNvSpPr txBox="1"/>
            <p:nvPr/>
          </p:nvSpPr>
          <p:spPr>
            <a:xfrm rot="20011469">
              <a:off x="7773257" y="23296002"/>
              <a:ext cx="34788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KSFCCNM(0.98%)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ECC1CE8B-188B-CD47-81EA-0ED23DA40348}"/>
                </a:ext>
              </a:extLst>
            </p:cNvPr>
            <p:cNvSpPr txBox="1"/>
            <p:nvPr/>
          </p:nvSpPr>
          <p:spPr>
            <a:xfrm rot="19594350">
              <a:off x="9189253" y="24333185"/>
              <a:ext cx="26805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CPXM(1.07%)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44022859-0C8E-DF41-A2F3-1E66D4AD1CCE}"/>
                </a:ext>
              </a:extLst>
            </p:cNvPr>
            <p:cNvSpPr txBox="1"/>
            <p:nvPr/>
          </p:nvSpPr>
          <p:spPr>
            <a:xfrm rot="19250794">
              <a:off x="9195744" y="25122163"/>
              <a:ext cx="32287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COCACH(0.98%)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F9FC88B2-2F49-9F4B-B220-3B22F008A643}"/>
                </a:ext>
              </a:extLst>
            </p:cNvPr>
            <p:cNvSpPr txBox="1"/>
            <p:nvPr/>
          </p:nvSpPr>
          <p:spPr>
            <a:xfrm rot="18912275">
              <a:off x="10219647" y="26257558"/>
              <a:ext cx="3159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COCACP(1.12%)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91826722-D068-C94B-96EE-A661FDE5FEC1}"/>
                </a:ext>
              </a:extLst>
            </p:cNvPr>
            <p:cNvSpPr txBox="1"/>
            <p:nvPr/>
          </p:nvSpPr>
          <p:spPr>
            <a:xfrm rot="18720000">
              <a:off x="10682760" y="26820227"/>
              <a:ext cx="32287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QCCCNH(0.93%)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B014ADE8-EF38-0D49-BE22-E3410BC3EF3E}"/>
                </a:ext>
              </a:extLst>
            </p:cNvPr>
            <p:cNvSpPr txBox="1"/>
            <p:nvPr/>
          </p:nvSpPr>
          <p:spPr>
            <a:xfrm rot="18441033">
              <a:off x="11243393" y="27283780"/>
              <a:ext cx="32736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QCCCTW(0.98%)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667BECDC-78CF-A74E-96D8-878995967752}"/>
                </a:ext>
              </a:extLst>
            </p:cNvPr>
            <p:cNvSpPr txBox="1"/>
            <p:nvPr/>
          </p:nvSpPr>
          <p:spPr>
            <a:xfrm rot="18240000">
              <a:off x="12012004" y="27629893"/>
              <a:ext cx="29979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DFSYWL(1.0%)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0911D5BA-A335-6F4D-AEA9-C2C2886D35C7}"/>
                </a:ext>
              </a:extLst>
            </p:cNvPr>
            <p:cNvSpPr txBox="1"/>
            <p:nvPr/>
          </p:nvSpPr>
          <p:spPr>
            <a:xfrm rot="17717347">
              <a:off x="13219995" y="28441120"/>
              <a:ext cx="3230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YQSLYW(1.29%)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A547667C-586D-E849-BDE0-843C4A3D4BAD}"/>
                </a:ext>
              </a:extLst>
            </p:cNvPr>
            <p:cNvSpPr txBox="1"/>
            <p:nvPr/>
          </p:nvSpPr>
          <p:spPr>
            <a:xfrm rot="17525964">
              <a:off x="13828512" y="28777046"/>
              <a:ext cx="32047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WTMWX(0.92%)</a:t>
              </a:r>
              <a:endParaRPr kumimoji="1"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B994FC43-E8F1-624E-ABAF-6B38C6DC30DD}"/>
                </a:ext>
              </a:extLst>
            </p:cNvPr>
            <p:cNvSpPr txBox="1"/>
            <p:nvPr/>
          </p:nvSpPr>
          <p:spPr>
            <a:xfrm rot="17129264">
              <a:off x="15339641" y="29170098"/>
              <a:ext cx="2999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YBZCW(1.09%)</a:t>
              </a: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221BE4F2-6CB8-4C45-AF55-2003407F754D}"/>
                </a:ext>
              </a:extLst>
            </p:cNvPr>
            <p:cNvSpPr txBox="1"/>
            <p:nvPr/>
          </p:nvSpPr>
          <p:spPr>
            <a:xfrm rot="17376877">
              <a:off x="22537787" y="7025284"/>
              <a:ext cx="27254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GYLM(0.98%)</a:t>
              </a: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BC01D3D2-429A-AA45-81F0-C78E32CF3D67}"/>
                </a:ext>
              </a:extLst>
            </p:cNvPr>
            <p:cNvSpPr txBox="1"/>
            <p:nvPr/>
          </p:nvSpPr>
          <p:spPr>
            <a:xfrm rot="16387190">
              <a:off x="18149755" y="29529444"/>
              <a:ext cx="29290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LLMLH(1.12%)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93AEB773-D327-B649-88D3-882BC205B889}"/>
                </a:ext>
              </a:extLst>
            </p:cNvPr>
            <p:cNvSpPr txBox="1"/>
            <p:nvPr/>
          </p:nvSpPr>
          <p:spPr>
            <a:xfrm rot="16484935">
              <a:off x="17296717" y="29686317"/>
              <a:ext cx="33185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YSMTBW(1.02%)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852DDF02-65EF-DC4F-84E3-4FD7F1C4AC29}"/>
                </a:ext>
              </a:extLst>
            </p:cNvPr>
            <p:cNvSpPr/>
            <p:nvPr/>
          </p:nvSpPr>
          <p:spPr>
            <a:xfrm>
              <a:off x="14739047" y="12849069"/>
              <a:ext cx="10362868" cy="1036286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cxnSp>
          <p:nvCxnSpPr>
            <p:cNvPr id="12" name="曲线连接符 11">
              <a:extLst>
                <a:ext uri="{FF2B5EF4-FFF2-40B4-BE49-F238E27FC236}">
                  <a16:creationId xmlns:a16="http://schemas.microsoft.com/office/drawing/2014/main" id="{26E16003-F5BF-2F47-9605-E6098D1619AC}"/>
                </a:ext>
              </a:extLst>
            </p:cNvPr>
            <p:cNvCxnSpPr>
              <a:cxnSpLocks/>
              <a:stCxn id="7" idx="0"/>
              <a:endCxn id="217" idx="3"/>
            </p:cNvCxnSpPr>
            <p:nvPr/>
          </p:nvCxnSpPr>
          <p:spPr>
            <a:xfrm rot="5400000" flipH="1" flipV="1">
              <a:off x="20952996" y="15918970"/>
              <a:ext cx="1100569" cy="1958385"/>
            </a:xfrm>
            <a:prstGeom prst="curvedConnector3">
              <a:avLst>
                <a:gd name="adj1" fmla="val 50000"/>
              </a:avLst>
            </a:prstGeom>
            <a:ln w="2286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>
              <a:extLst>
                <a:ext uri="{FF2B5EF4-FFF2-40B4-BE49-F238E27FC236}">
                  <a16:creationId xmlns:a16="http://schemas.microsoft.com/office/drawing/2014/main" id="{3FDA0454-585A-3F47-BD03-152BC835A0CF}"/>
                </a:ext>
              </a:extLst>
            </p:cNvPr>
            <p:cNvCxnSpPr>
              <a:cxnSpLocks/>
              <a:stCxn id="7" idx="7"/>
              <a:endCxn id="216" idx="2"/>
            </p:cNvCxnSpPr>
            <p:nvPr/>
          </p:nvCxnSpPr>
          <p:spPr>
            <a:xfrm rot="16200000" flipH="1">
              <a:off x="21678822" y="17296242"/>
              <a:ext cx="595587" cy="2033020"/>
            </a:xfrm>
            <a:prstGeom prst="curvedConnector4">
              <a:avLst>
                <a:gd name="adj1" fmla="val -38382"/>
                <a:gd name="adj2" fmla="val 50817"/>
              </a:avLst>
            </a:prstGeom>
            <a:ln w="228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24">
              <a:extLst>
                <a:ext uri="{FF2B5EF4-FFF2-40B4-BE49-F238E27FC236}">
                  <a16:creationId xmlns:a16="http://schemas.microsoft.com/office/drawing/2014/main" id="{F05CCA01-82E3-374F-A6AE-C2322C86EBF3}"/>
                </a:ext>
              </a:extLst>
            </p:cNvPr>
            <p:cNvCxnSpPr>
              <a:cxnSpLocks/>
              <a:stCxn id="7" idx="6"/>
              <a:endCxn id="218" idx="1"/>
            </p:cNvCxnSpPr>
            <p:nvPr/>
          </p:nvCxnSpPr>
          <p:spPr>
            <a:xfrm>
              <a:off x="20868107" y="18721781"/>
              <a:ext cx="1482875" cy="1351703"/>
            </a:xfrm>
            <a:prstGeom prst="curvedConnector2">
              <a:avLst/>
            </a:prstGeom>
            <a:ln w="152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曲线连接符 27">
              <a:extLst>
                <a:ext uri="{FF2B5EF4-FFF2-40B4-BE49-F238E27FC236}">
                  <a16:creationId xmlns:a16="http://schemas.microsoft.com/office/drawing/2014/main" id="{D610E829-D123-544D-8BF9-EE82E4E830CE}"/>
                </a:ext>
              </a:extLst>
            </p:cNvPr>
            <p:cNvCxnSpPr>
              <a:cxnSpLocks/>
              <a:stCxn id="7" idx="2"/>
              <a:endCxn id="215" idx="7"/>
            </p:cNvCxnSpPr>
            <p:nvPr/>
          </p:nvCxnSpPr>
          <p:spPr>
            <a:xfrm rot="10800000" flipV="1">
              <a:off x="17296825" y="17787185"/>
              <a:ext cx="1952514" cy="1681702"/>
            </a:xfrm>
            <a:prstGeom prst="curvedConnector2">
              <a:avLst/>
            </a:prstGeom>
            <a:ln w="254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>
              <a:extLst>
                <a:ext uri="{FF2B5EF4-FFF2-40B4-BE49-F238E27FC236}">
                  <a16:creationId xmlns:a16="http://schemas.microsoft.com/office/drawing/2014/main" id="{D1C09FB1-A2E6-6143-8AF4-A0B115E4B668}"/>
                </a:ext>
              </a:extLst>
            </p:cNvPr>
            <p:cNvCxnSpPr>
              <a:cxnSpLocks/>
              <a:stCxn id="7" idx="1"/>
              <a:endCxn id="8" idx="4"/>
            </p:cNvCxnSpPr>
            <p:nvPr/>
          </p:nvCxnSpPr>
          <p:spPr>
            <a:xfrm rot="16200000" flipV="1">
              <a:off x="18290572" y="15829207"/>
              <a:ext cx="2190247" cy="859540"/>
            </a:xfrm>
            <a:prstGeom prst="curvedConnector3">
              <a:avLst>
                <a:gd name="adj1" fmla="val 50000"/>
              </a:avLst>
            </a:prstGeom>
            <a:ln w="190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曲线连接符 275">
              <a:extLst>
                <a:ext uri="{FF2B5EF4-FFF2-40B4-BE49-F238E27FC236}">
                  <a16:creationId xmlns:a16="http://schemas.microsoft.com/office/drawing/2014/main" id="{C7EE4DE2-951F-7947-B32E-E1D76122F65B}"/>
                </a:ext>
              </a:extLst>
            </p:cNvPr>
            <p:cNvCxnSpPr>
              <a:cxnSpLocks/>
              <a:stCxn id="7" idx="5"/>
              <a:endCxn id="274" idx="0"/>
            </p:cNvCxnSpPr>
            <p:nvPr/>
          </p:nvCxnSpPr>
          <p:spPr>
            <a:xfrm rot="16200000" flipH="1">
              <a:off x="20187983" y="19268862"/>
              <a:ext cx="1581676" cy="1353681"/>
            </a:xfrm>
            <a:prstGeom prst="curvedConnector3">
              <a:avLst>
                <a:gd name="adj1" fmla="val 50000"/>
              </a:avLst>
            </a:prstGeom>
            <a:ln w="190500">
              <a:solidFill>
                <a:srgbClr val="0ED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C66B9D5F-4EED-8E45-A895-F7E54A6D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79662" y="20736541"/>
              <a:ext cx="1152000" cy="1152000"/>
            </a:xfrm>
            <a:prstGeom prst="ellipse">
              <a:avLst/>
            </a:prstGeom>
            <a:solidFill>
              <a:srgbClr val="0ED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FED51997-BE33-6844-A175-71EB02DA2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7548" y="19910050"/>
              <a:ext cx="1116000" cy="1116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513055C0-9744-E94D-81CD-73A4A55A3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93126" y="18034546"/>
              <a:ext cx="1152000" cy="1152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CDD4EA11-A9FF-9F42-AED3-E209B8D0D4E8}"/>
                </a:ext>
              </a:extLst>
            </p:cNvPr>
            <p:cNvSpPr>
              <a:spLocks/>
            </p:cNvSpPr>
            <p:nvPr/>
          </p:nvSpPr>
          <p:spPr>
            <a:xfrm>
              <a:off x="22297950" y="15272400"/>
              <a:ext cx="1260000" cy="126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40F7793-0593-3943-9526-0135E564E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79925" y="13922477"/>
              <a:ext cx="1152000" cy="1241376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F1AF6B8D-88C1-704D-8D50-7E64CBDE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59892" y="19273820"/>
              <a:ext cx="1332000" cy="1332000"/>
            </a:xfrm>
            <a:prstGeom prst="ellipse">
              <a:avLst/>
            </a:prstGeom>
            <a:solidFill>
              <a:srgbClr val="D34D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FFDCF9F-C5B4-894C-9555-B8809F85039B}"/>
                </a:ext>
              </a:extLst>
            </p:cNvPr>
            <p:cNvSpPr/>
            <p:nvPr/>
          </p:nvSpPr>
          <p:spPr>
            <a:xfrm rot="960000">
              <a:off x="23589638" y="9176007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281F729-30CA-BD49-96F3-5263658AAAF5}"/>
                </a:ext>
              </a:extLst>
            </p:cNvPr>
            <p:cNvSpPr/>
            <p:nvPr/>
          </p:nvSpPr>
          <p:spPr>
            <a:xfrm rot="1260000">
              <a:off x="24128508" y="9448253"/>
              <a:ext cx="432000" cy="43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ABDFA16-5126-104C-BA76-E1A5AC9F69B7}"/>
                </a:ext>
              </a:extLst>
            </p:cNvPr>
            <p:cNvSpPr/>
            <p:nvPr/>
          </p:nvSpPr>
          <p:spPr>
            <a:xfrm rot="1560000">
              <a:off x="24658682" y="9759755"/>
              <a:ext cx="432000" cy="43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C5BC184-3B56-9B49-AD76-0033538B9397}"/>
                </a:ext>
              </a:extLst>
            </p:cNvPr>
            <p:cNvSpPr/>
            <p:nvPr/>
          </p:nvSpPr>
          <p:spPr>
            <a:xfrm rot="1800000">
              <a:off x="25680971" y="10414811"/>
              <a:ext cx="432000" cy="43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F18B0E90-84D2-CD42-A188-52394E5C3B76}"/>
                </a:ext>
              </a:extLst>
            </p:cNvPr>
            <p:cNvSpPr/>
            <p:nvPr/>
          </p:nvSpPr>
          <p:spPr>
            <a:xfrm rot="2040000">
              <a:off x="26168726" y="10795700"/>
              <a:ext cx="432000" cy="43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2E7A636-52DA-3646-8BD5-7BE48CE75F65}"/>
                </a:ext>
              </a:extLst>
            </p:cNvPr>
            <p:cNvSpPr/>
            <p:nvPr/>
          </p:nvSpPr>
          <p:spPr>
            <a:xfrm rot="2520000">
              <a:off x="26535224" y="11194690"/>
              <a:ext cx="432000" cy="43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C3BAB04-F531-6048-9D36-0363C2359151}"/>
                </a:ext>
              </a:extLst>
            </p:cNvPr>
            <p:cNvSpPr/>
            <p:nvPr/>
          </p:nvSpPr>
          <p:spPr>
            <a:xfrm rot="12792745">
              <a:off x="28312934" y="13593813"/>
              <a:ext cx="432000" cy="43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1DB5792-DAFC-8C43-8B92-5E1F8D4C80B0}"/>
                </a:ext>
              </a:extLst>
            </p:cNvPr>
            <p:cNvSpPr/>
            <p:nvPr/>
          </p:nvSpPr>
          <p:spPr>
            <a:xfrm>
              <a:off x="29349836" y="18263385"/>
              <a:ext cx="432000" cy="432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731DD9D-E89B-CD46-88B2-F5CC69E67516}"/>
                </a:ext>
              </a:extLst>
            </p:cNvPr>
            <p:cNvSpPr/>
            <p:nvPr/>
          </p:nvSpPr>
          <p:spPr>
            <a:xfrm rot="240000">
              <a:off x="29318272" y="18868996"/>
              <a:ext cx="432000" cy="432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791986D-76EA-0247-A4F7-0DA5463122E9}"/>
                </a:ext>
              </a:extLst>
            </p:cNvPr>
            <p:cNvSpPr/>
            <p:nvPr/>
          </p:nvSpPr>
          <p:spPr>
            <a:xfrm rot="480000">
              <a:off x="29132296" y="20035770"/>
              <a:ext cx="432000" cy="432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8DEF5F8-BB64-2848-BAF9-492F7365F9CF}"/>
                </a:ext>
              </a:extLst>
            </p:cNvPr>
            <p:cNvSpPr/>
            <p:nvPr/>
          </p:nvSpPr>
          <p:spPr>
            <a:xfrm rot="1364150">
              <a:off x="28787142" y="21202645"/>
              <a:ext cx="432000" cy="432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AF9D8BE-53DE-2E4C-AFA8-D401F9AD96B6}"/>
                </a:ext>
              </a:extLst>
            </p:cNvPr>
            <p:cNvSpPr/>
            <p:nvPr/>
          </p:nvSpPr>
          <p:spPr>
            <a:xfrm rot="720000">
              <a:off x="28999459" y="20615441"/>
              <a:ext cx="432000" cy="432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0DD92F1-A725-9444-AE1A-E0C0A237BAD7}"/>
                </a:ext>
              </a:extLst>
            </p:cNvPr>
            <p:cNvSpPr/>
            <p:nvPr/>
          </p:nvSpPr>
          <p:spPr>
            <a:xfrm rot="1560000">
              <a:off x="28331672" y="22297021"/>
              <a:ext cx="432000" cy="432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D2E2BBA-A506-CC4B-98B3-3C71B60F30EB}"/>
                </a:ext>
              </a:extLst>
            </p:cNvPr>
            <p:cNvSpPr/>
            <p:nvPr/>
          </p:nvSpPr>
          <p:spPr>
            <a:xfrm rot="1800000">
              <a:off x="28023549" y="22791852"/>
              <a:ext cx="432000" cy="432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300CF712-19F8-C741-98D2-6700B822587F}"/>
                </a:ext>
              </a:extLst>
            </p:cNvPr>
            <p:cNvSpPr/>
            <p:nvPr/>
          </p:nvSpPr>
          <p:spPr>
            <a:xfrm rot="4320000">
              <a:off x="28964053" y="15282077"/>
              <a:ext cx="432000" cy="432000"/>
            </a:xfrm>
            <a:prstGeom prst="ellipse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6ED238F-A91B-9146-BF9B-5851A368E860}"/>
                </a:ext>
              </a:extLst>
            </p:cNvPr>
            <p:cNvSpPr/>
            <p:nvPr/>
          </p:nvSpPr>
          <p:spPr>
            <a:xfrm rot="4560000">
              <a:off x="29119679" y="15840252"/>
              <a:ext cx="432000" cy="432000"/>
            </a:xfrm>
            <a:prstGeom prst="ellipse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91D5DF29-A36B-664D-A173-A4009EFEE2D5}"/>
                </a:ext>
              </a:extLst>
            </p:cNvPr>
            <p:cNvSpPr/>
            <p:nvPr/>
          </p:nvSpPr>
          <p:spPr>
            <a:xfrm rot="4860000">
              <a:off x="29310288" y="17076020"/>
              <a:ext cx="432000" cy="432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EC86B82C-110C-3041-9886-4C57B25D0FF6}"/>
                </a:ext>
              </a:extLst>
            </p:cNvPr>
            <p:cNvSpPr/>
            <p:nvPr/>
          </p:nvSpPr>
          <p:spPr>
            <a:xfrm rot="5100000">
              <a:off x="29371426" y="17677967"/>
              <a:ext cx="432000" cy="432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3181D27-3B6E-8F42-8CC8-45464AFE9EB2}"/>
                </a:ext>
              </a:extLst>
            </p:cNvPr>
            <p:cNvSpPr/>
            <p:nvPr/>
          </p:nvSpPr>
          <p:spPr>
            <a:xfrm rot="2280000">
              <a:off x="27009175" y="24270226"/>
              <a:ext cx="432000" cy="432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C0C6868-1730-0040-90A1-588437B4FD2F}"/>
                </a:ext>
              </a:extLst>
            </p:cNvPr>
            <p:cNvSpPr/>
            <p:nvPr/>
          </p:nvSpPr>
          <p:spPr>
            <a:xfrm rot="2040000">
              <a:off x="27384646" y="23850776"/>
              <a:ext cx="432000" cy="432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E89C7B1-BE8F-1F47-9108-D5A9BD2320F2}"/>
                </a:ext>
              </a:extLst>
            </p:cNvPr>
            <p:cNvSpPr/>
            <p:nvPr/>
          </p:nvSpPr>
          <p:spPr>
            <a:xfrm rot="2520000">
              <a:off x="26156058" y="25126237"/>
              <a:ext cx="432000" cy="432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3813ED3-BADC-FD4F-B0D2-2A8A805B00D9}"/>
                </a:ext>
              </a:extLst>
            </p:cNvPr>
            <p:cNvSpPr/>
            <p:nvPr/>
          </p:nvSpPr>
          <p:spPr>
            <a:xfrm rot="2820000">
              <a:off x="25662576" y="25540353"/>
              <a:ext cx="432000" cy="432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B2156B0B-6520-5840-BBC4-D80DCB33E1B4}"/>
                </a:ext>
              </a:extLst>
            </p:cNvPr>
            <p:cNvSpPr/>
            <p:nvPr/>
          </p:nvSpPr>
          <p:spPr>
            <a:xfrm rot="3060000">
              <a:off x="25155621" y="25874887"/>
              <a:ext cx="432000" cy="432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6FA52EBA-05E9-6B44-A281-AD4F58EE7873}"/>
                </a:ext>
              </a:extLst>
            </p:cNvPr>
            <p:cNvSpPr/>
            <p:nvPr/>
          </p:nvSpPr>
          <p:spPr>
            <a:xfrm rot="3540000">
              <a:off x="24628248" y="26191748"/>
              <a:ext cx="432000" cy="432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511FE5B-48E8-8D48-A148-D9997D604065}"/>
                </a:ext>
              </a:extLst>
            </p:cNvPr>
            <p:cNvSpPr/>
            <p:nvPr/>
          </p:nvSpPr>
          <p:spPr>
            <a:xfrm>
              <a:off x="20178843" y="27507749"/>
              <a:ext cx="432000" cy="432000"/>
            </a:xfrm>
            <a:prstGeom prst="ellipse">
              <a:avLst/>
            </a:prstGeom>
            <a:solidFill>
              <a:srgbClr val="D34D4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b="1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B667293-830D-B945-A095-7757CF11EC2B}"/>
                </a:ext>
              </a:extLst>
            </p:cNvPr>
            <p:cNvSpPr/>
            <p:nvPr/>
          </p:nvSpPr>
          <p:spPr>
            <a:xfrm rot="240000">
              <a:off x="19564953" y="27533199"/>
              <a:ext cx="432000" cy="432000"/>
            </a:xfrm>
            <a:prstGeom prst="ellipse">
              <a:avLst/>
            </a:prstGeom>
            <a:solidFill>
              <a:srgbClr val="D34D4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7D8C764-C474-9F46-9429-63AC448AE454}"/>
                </a:ext>
              </a:extLst>
            </p:cNvPr>
            <p:cNvSpPr/>
            <p:nvPr/>
          </p:nvSpPr>
          <p:spPr>
            <a:xfrm rot="480000">
              <a:off x="17739424" y="27334254"/>
              <a:ext cx="432000" cy="432000"/>
            </a:xfrm>
            <a:prstGeom prst="ellipse">
              <a:avLst/>
            </a:prstGeom>
            <a:solidFill>
              <a:srgbClr val="D34D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A5CDB48-2406-744C-9F0C-021A23B8BB51}"/>
                </a:ext>
              </a:extLst>
            </p:cNvPr>
            <p:cNvSpPr/>
            <p:nvPr/>
          </p:nvSpPr>
          <p:spPr>
            <a:xfrm rot="960000">
              <a:off x="17169730" y="27180881"/>
              <a:ext cx="432000" cy="432000"/>
            </a:xfrm>
            <a:prstGeom prst="ellipse">
              <a:avLst/>
            </a:prstGeom>
            <a:solidFill>
              <a:srgbClr val="D34D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6B6126F-38FA-9E46-A19B-E544CA2E0923}"/>
                </a:ext>
              </a:extLst>
            </p:cNvPr>
            <p:cNvSpPr/>
            <p:nvPr/>
          </p:nvSpPr>
          <p:spPr>
            <a:xfrm rot="4080000">
              <a:off x="23008145" y="26980342"/>
              <a:ext cx="432000" cy="432000"/>
            </a:xfrm>
            <a:prstGeom prst="ellipse">
              <a:avLst/>
            </a:prstGeom>
            <a:solidFill>
              <a:srgbClr val="6EEA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A2C4787-5DEE-D44C-899B-97D9C263F24F}"/>
                </a:ext>
              </a:extLst>
            </p:cNvPr>
            <p:cNvSpPr/>
            <p:nvPr/>
          </p:nvSpPr>
          <p:spPr>
            <a:xfrm rot="4320000">
              <a:off x="22464600" y="27144188"/>
              <a:ext cx="432000" cy="432000"/>
            </a:xfrm>
            <a:prstGeom prst="ellipse">
              <a:avLst/>
            </a:prstGeom>
            <a:solidFill>
              <a:srgbClr val="6EEA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978A16BC-BE61-7147-9159-C6D6CDF52389}"/>
                </a:ext>
              </a:extLst>
            </p:cNvPr>
            <p:cNvSpPr/>
            <p:nvPr/>
          </p:nvSpPr>
          <p:spPr>
            <a:xfrm rot="4560000">
              <a:off x="21863060" y="27305100"/>
              <a:ext cx="432000" cy="432000"/>
            </a:xfrm>
            <a:prstGeom prst="ellipse">
              <a:avLst/>
            </a:prstGeom>
            <a:solidFill>
              <a:srgbClr val="66666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263210ED-2E1C-8C42-A8AC-921A60F6BADA}"/>
                </a:ext>
              </a:extLst>
            </p:cNvPr>
            <p:cNvSpPr/>
            <p:nvPr/>
          </p:nvSpPr>
          <p:spPr>
            <a:xfrm rot="4860000">
              <a:off x="21306963" y="27433812"/>
              <a:ext cx="432000" cy="432000"/>
            </a:xfrm>
            <a:prstGeom prst="ellipse">
              <a:avLst/>
            </a:prstGeom>
            <a:solidFill>
              <a:srgbClr val="D34D4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FDB2F477-6C23-6441-9A94-7B3472946017}"/>
                </a:ext>
              </a:extLst>
            </p:cNvPr>
            <p:cNvSpPr/>
            <p:nvPr/>
          </p:nvSpPr>
          <p:spPr>
            <a:xfrm rot="5100000">
              <a:off x="20749910" y="27482867"/>
              <a:ext cx="432000" cy="432000"/>
            </a:xfrm>
            <a:prstGeom prst="ellipse">
              <a:avLst/>
            </a:prstGeom>
            <a:solidFill>
              <a:srgbClr val="D34D4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20B18F9-9CE4-6D44-9CD1-27BBA7AEE29E}"/>
                </a:ext>
              </a:extLst>
            </p:cNvPr>
            <p:cNvSpPr/>
            <p:nvPr/>
          </p:nvSpPr>
          <p:spPr>
            <a:xfrm>
              <a:off x="10243571" y="18289856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7DBBE76-1EF8-A348-90B5-D5A4A4094302}"/>
                </a:ext>
              </a:extLst>
            </p:cNvPr>
            <p:cNvSpPr/>
            <p:nvPr/>
          </p:nvSpPr>
          <p:spPr>
            <a:xfrm rot="240000">
              <a:off x="10258293" y="17715364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D1B1530-0735-4B46-9E4F-E379F91037E1}"/>
                </a:ext>
              </a:extLst>
            </p:cNvPr>
            <p:cNvSpPr/>
            <p:nvPr/>
          </p:nvSpPr>
          <p:spPr>
            <a:xfrm rot="480000">
              <a:off x="10311090" y="17107805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AB7928B-3E9D-A54C-BCA7-E69C19BE3158}"/>
                </a:ext>
              </a:extLst>
            </p:cNvPr>
            <p:cNvSpPr/>
            <p:nvPr/>
          </p:nvSpPr>
          <p:spPr>
            <a:xfrm rot="960000">
              <a:off x="10635593" y="15323570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A02AC42-F484-A64A-9EB6-E8009673D28E}"/>
                </a:ext>
              </a:extLst>
            </p:cNvPr>
            <p:cNvSpPr/>
            <p:nvPr/>
          </p:nvSpPr>
          <p:spPr>
            <a:xfrm rot="720000">
              <a:off x="10378738" y="16530759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714990DB-C13E-D74F-9EEF-639755B5C07C}"/>
                </a:ext>
              </a:extLst>
            </p:cNvPr>
            <p:cNvSpPr/>
            <p:nvPr/>
          </p:nvSpPr>
          <p:spPr>
            <a:xfrm rot="1260000">
              <a:off x="15495674" y="26509980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11EA8341-45D4-4447-B0B8-142BF3381D35}"/>
                </a:ext>
              </a:extLst>
            </p:cNvPr>
            <p:cNvSpPr/>
            <p:nvPr/>
          </p:nvSpPr>
          <p:spPr>
            <a:xfrm rot="1260000">
              <a:off x="10810259" y="14733651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AFE54DC-BAC1-9046-A8B6-D8D879EEA333}"/>
                </a:ext>
              </a:extLst>
            </p:cNvPr>
            <p:cNvSpPr/>
            <p:nvPr/>
          </p:nvSpPr>
          <p:spPr>
            <a:xfrm rot="1560000">
              <a:off x="14965782" y="26228943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86D369A-F139-9748-B549-A26F41BB6AF6}"/>
                </a:ext>
              </a:extLst>
            </p:cNvPr>
            <p:cNvSpPr/>
            <p:nvPr/>
          </p:nvSpPr>
          <p:spPr>
            <a:xfrm rot="1560000">
              <a:off x="11019836" y="14195511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2B55806-2131-6849-A2DF-14A52664FC93}"/>
                </a:ext>
              </a:extLst>
            </p:cNvPr>
            <p:cNvSpPr/>
            <p:nvPr/>
          </p:nvSpPr>
          <p:spPr>
            <a:xfrm rot="1800000">
              <a:off x="14460171" y="25922787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E292956-9F8A-6F42-90C6-991450B15C35}"/>
                </a:ext>
              </a:extLst>
            </p:cNvPr>
            <p:cNvSpPr/>
            <p:nvPr/>
          </p:nvSpPr>
          <p:spPr>
            <a:xfrm rot="1800000">
              <a:off x="11290572" y="13664593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5E8CFD05-FD6B-F74B-8E21-805D6175CD29}"/>
                </a:ext>
              </a:extLst>
            </p:cNvPr>
            <p:cNvSpPr/>
            <p:nvPr/>
          </p:nvSpPr>
          <p:spPr>
            <a:xfrm rot="2280000">
              <a:off x="13503613" y="25201305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9CE9990-5421-F94A-9C52-7230DE8F599C}"/>
                </a:ext>
              </a:extLst>
            </p:cNvPr>
            <p:cNvSpPr/>
            <p:nvPr/>
          </p:nvSpPr>
          <p:spPr>
            <a:xfrm rot="2040000">
              <a:off x="13972086" y="25584047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1F91132-D14C-4049-A6EA-8939D7117E1D}"/>
                </a:ext>
              </a:extLst>
            </p:cNvPr>
            <p:cNvSpPr/>
            <p:nvPr/>
          </p:nvSpPr>
          <p:spPr>
            <a:xfrm rot="2040000">
              <a:off x="11909296" y="12604105"/>
              <a:ext cx="432000" cy="432000"/>
            </a:xfrm>
            <a:prstGeom prst="ellipse">
              <a:avLst/>
            </a:prstGeom>
            <a:solidFill>
              <a:srgbClr val="D34D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3AE3C83-433A-A44F-AEBC-062AC46600B2}"/>
                </a:ext>
              </a:extLst>
            </p:cNvPr>
            <p:cNvSpPr/>
            <p:nvPr/>
          </p:nvSpPr>
          <p:spPr>
            <a:xfrm rot="2520000">
              <a:off x="12260868" y="12093195"/>
              <a:ext cx="432000" cy="432000"/>
            </a:xfrm>
            <a:prstGeom prst="ellipse">
              <a:avLst/>
            </a:prstGeom>
            <a:solidFill>
              <a:srgbClr val="D34D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97472CD-737A-664A-AE0B-757A6B018229}"/>
                </a:ext>
              </a:extLst>
            </p:cNvPr>
            <p:cNvSpPr/>
            <p:nvPr/>
          </p:nvSpPr>
          <p:spPr>
            <a:xfrm rot="2820000">
              <a:off x="12677983" y="24308000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C1B95-7E0D-2A4A-BD2D-CE13D752F5F8}"/>
                </a:ext>
              </a:extLst>
            </p:cNvPr>
            <p:cNvSpPr/>
            <p:nvPr/>
          </p:nvSpPr>
          <p:spPr>
            <a:xfrm rot="3060000">
              <a:off x="11863367" y="23338547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945E50-2D24-214C-9970-6085A83179EC}"/>
                </a:ext>
              </a:extLst>
            </p:cNvPr>
            <p:cNvSpPr/>
            <p:nvPr/>
          </p:nvSpPr>
          <p:spPr>
            <a:xfrm rot="3840000">
              <a:off x="11278538" y="22353000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F448B793-7935-4946-9CBA-878E8D0E5EF9}"/>
                </a:ext>
              </a:extLst>
            </p:cNvPr>
            <p:cNvSpPr/>
            <p:nvPr/>
          </p:nvSpPr>
          <p:spPr>
            <a:xfrm rot="4080000">
              <a:off x="11004681" y="21797252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077C900-D115-2D4B-BEEF-BEC90DAEBE34}"/>
                </a:ext>
              </a:extLst>
            </p:cNvPr>
            <p:cNvSpPr/>
            <p:nvPr/>
          </p:nvSpPr>
          <p:spPr>
            <a:xfrm rot="4320000">
              <a:off x="10589701" y="20671475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201AA3D7-E0B4-1640-BCDE-A369DB0C38CF}"/>
                </a:ext>
              </a:extLst>
            </p:cNvPr>
            <p:cNvSpPr/>
            <p:nvPr/>
          </p:nvSpPr>
          <p:spPr>
            <a:xfrm rot="4560000">
              <a:off x="10461116" y="20120772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E9172E06-5042-9743-B989-20D0B00370BE}"/>
                </a:ext>
              </a:extLst>
            </p:cNvPr>
            <p:cNvSpPr/>
            <p:nvPr/>
          </p:nvSpPr>
          <p:spPr>
            <a:xfrm rot="4860000">
              <a:off x="10334391" y="19522829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63BDB50A-AD81-A045-BF76-924129088AC7}"/>
                </a:ext>
              </a:extLst>
            </p:cNvPr>
            <p:cNvSpPr/>
            <p:nvPr/>
          </p:nvSpPr>
          <p:spPr>
            <a:xfrm rot="5100000">
              <a:off x="10268338" y="18926774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826E1B0-FC28-C942-88CA-C667397BE1E6}"/>
                </a:ext>
              </a:extLst>
            </p:cNvPr>
            <p:cNvSpPr/>
            <p:nvPr/>
          </p:nvSpPr>
          <p:spPr>
            <a:xfrm>
              <a:off x="20164088" y="8405207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AC7D749-5D3E-3442-B8B2-F0A7BC836CA8}"/>
                </a:ext>
              </a:extLst>
            </p:cNvPr>
            <p:cNvSpPr/>
            <p:nvPr/>
          </p:nvSpPr>
          <p:spPr>
            <a:xfrm rot="240000">
              <a:off x="20741685" y="8420589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A42F206-D960-CA41-8E8E-0D485000717C}"/>
                </a:ext>
              </a:extLst>
            </p:cNvPr>
            <p:cNvSpPr/>
            <p:nvPr/>
          </p:nvSpPr>
          <p:spPr>
            <a:xfrm rot="480000">
              <a:off x="21314358" y="8498513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672C020-08F4-C743-BBF1-47ADD2CBDED9}"/>
                </a:ext>
              </a:extLst>
            </p:cNvPr>
            <p:cNvSpPr/>
            <p:nvPr/>
          </p:nvSpPr>
          <p:spPr>
            <a:xfrm rot="720000">
              <a:off x="21912434" y="8614541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E2DD1D4-8F46-F247-8B1C-6E54041E1ED1}"/>
                </a:ext>
              </a:extLst>
            </p:cNvPr>
            <p:cNvSpPr/>
            <p:nvPr/>
          </p:nvSpPr>
          <p:spPr>
            <a:xfrm rot="2820000">
              <a:off x="13477367" y="10787426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21B7CB2-5AB2-7F49-A224-CCFC0E095B12}"/>
                </a:ext>
              </a:extLst>
            </p:cNvPr>
            <p:cNvSpPr/>
            <p:nvPr/>
          </p:nvSpPr>
          <p:spPr>
            <a:xfrm rot="3060000">
              <a:off x="13910058" y="10427630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EC99A71-93CF-FD43-92FF-73C3160C9398}"/>
                </a:ext>
              </a:extLst>
            </p:cNvPr>
            <p:cNvSpPr/>
            <p:nvPr/>
          </p:nvSpPr>
          <p:spPr>
            <a:xfrm rot="3300000">
              <a:off x="14390824" y="10057255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FA6E15-BEC1-E845-9CC1-002FF2C518C5}"/>
                </a:ext>
              </a:extLst>
            </p:cNvPr>
            <p:cNvSpPr/>
            <p:nvPr/>
          </p:nvSpPr>
          <p:spPr>
            <a:xfrm rot="3540000">
              <a:off x="14920772" y="9727786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4425EB89-C2FF-CB47-9F21-06D74CE562F8}"/>
                </a:ext>
              </a:extLst>
            </p:cNvPr>
            <p:cNvSpPr/>
            <p:nvPr/>
          </p:nvSpPr>
          <p:spPr>
            <a:xfrm rot="3940992">
              <a:off x="15440778" y="9452227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DA1FDAA-43E5-2040-85C2-72325BBC9F08}"/>
                </a:ext>
              </a:extLst>
            </p:cNvPr>
            <p:cNvSpPr/>
            <p:nvPr/>
          </p:nvSpPr>
          <p:spPr>
            <a:xfrm rot="4080000">
              <a:off x="16021023" y="9170343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9524DB20-372D-CC48-A975-2885E87DAD26}"/>
                </a:ext>
              </a:extLst>
            </p:cNvPr>
            <p:cNvSpPr/>
            <p:nvPr/>
          </p:nvSpPr>
          <p:spPr>
            <a:xfrm rot="4320000">
              <a:off x="17126105" y="8759788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EF82285A-9A3C-1546-9F08-CE16EA6D13C7}"/>
                </a:ext>
              </a:extLst>
            </p:cNvPr>
            <p:cNvSpPr/>
            <p:nvPr/>
          </p:nvSpPr>
          <p:spPr>
            <a:xfrm rot="4541308">
              <a:off x="17709038" y="8625743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6E62E983-05A7-2F4F-B50F-505B7E771BE2}"/>
                </a:ext>
              </a:extLst>
            </p:cNvPr>
            <p:cNvSpPr/>
            <p:nvPr/>
          </p:nvSpPr>
          <p:spPr>
            <a:xfrm rot="5100000">
              <a:off x="18925390" y="8417127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92CAC0CE-1B2F-9E48-A418-668765B73CF2}"/>
                </a:ext>
              </a:extLst>
            </p:cNvPr>
            <p:cNvSpPr/>
            <p:nvPr/>
          </p:nvSpPr>
          <p:spPr>
            <a:xfrm>
              <a:off x="19553918" y="8376926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grpSp>
          <p:nvGrpSpPr>
            <p:cNvPr id="965" name="组合 964">
              <a:extLst>
                <a:ext uri="{FF2B5EF4-FFF2-40B4-BE49-F238E27FC236}">
                  <a16:creationId xmlns:a16="http://schemas.microsoft.com/office/drawing/2014/main" id="{A36E2AA3-1A70-4BF4-A290-FF4774E2304C}"/>
                </a:ext>
              </a:extLst>
            </p:cNvPr>
            <p:cNvGrpSpPr/>
            <p:nvPr/>
          </p:nvGrpSpPr>
          <p:grpSpPr>
            <a:xfrm>
              <a:off x="29604287" y="28024549"/>
              <a:ext cx="5940034" cy="5781001"/>
              <a:chOff x="28354954" y="28350712"/>
              <a:chExt cx="5940034" cy="5781001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B247B8-96F6-3043-BFE8-E786630A933D}"/>
                  </a:ext>
                </a:extLst>
              </p:cNvPr>
              <p:cNvSpPr txBox="1"/>
              <p:nvPr/>
            </p:nvSpPr>
            <p:spPr>
              <a:xfrm>
                <a:off x="29185459" y="28406794"/>
                <a:ext cx="31101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Carbonated drinks</a:t>
                </a:r>
                <a:endPara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66AC1247-D10D-484E-AC3F-E5D1AAACC426}"/>
                  </a:ext>
                </a:extLst>
              </p:cNvPr>
              <p:cNvSpPr txBox="1"/>
              <p:nvPr/>
            </p:nvSpPr>
            <p:spPr>
              <a:xfrm>
                <a:off x="29201927" y="29273744"/>
                <a:ext cx="5093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Fruit and vegetable juice drinks</a:t>
                </a:r>
                <a:endPara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CD07BB3D-F103-FA49-AC17-9ED23B591BA0}"/>
                  </a:ext>
                </a:extLst>
              </p:cNvPr>
              <p:cNvSpPr txBox="1"/>
              <p:nvPr/>
            </p:nvSpPr>
            <p:spPr>
              <a:xfrm>
                <a:off x="29201927" y="31007644"/>
                <a:ext cx="2746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Energetic drinks</a:t>
                </a:r>
                <a:endPara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FDF715BB-C099-9140-AA5D-4AFFCD54FEEE}"/>
                  </a:ext>
                </a:extLst>
              </p:cNvPr>
              <p:cNvSpPr txBox="1"/>
              <p:nvPr/>
            </p:nvSpPr>
            <p:spPr>
              <a:xfrm>
                <a:off x="29201927" y="32741544"/>
                <a:ext cx="37424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Coffee drinks</a:t>
                </a:r>
                <a:endPara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3AC9BB4B-8612-9C4C-88FE-1D66FD59C4F8}"/>
                  </a:ext>
                </a:extLst>
              </p:cNvPr>
              <p:cNvSpPr txBox="1"/>
              <p:nvPr/>
            </p:nvSpPr>
            <p:spPr>
              <a:xfrm>
                <a:off x="29201927" y="31874594"/>
                <a:ext cx="2010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Milk drinks</a:t>
                </a:r>
                <a:endPara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A3419B2C-D965-6944-A179-1648DD4B8A49}"/>
                  </a:ext>
                </a:extLst>
              </p:cNvPr>
              <p:cNvSpPr txBox="1"/>
              <p:nvPr/>
            </p:nvSpPr>
            <p:spPr>
              <a:xfrm>
                <a:off x="29201927" y="30140694"/>
                <a:ext cx="18172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 drinks</a:t>
                </a:r>
                <a:endPara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BB6421C-B3EA-4AC8-8E69-5ADAAF68D090}"/>
                  </a:ext>
                </a:extLst>
              </p:cNvPr>
              <p:cNvSpPr/>
              <p:nvPr/>
            </p:nvSpPr>
            <p:spPr>
              <a:xfrm>
                <a:off x="28354954" y="28350712"/>
                <a:ext cx="552752" cy="55275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87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3DEF85F-AABA-497E-9A9B-84864BA78C2D}"/>
                  </a:ext>
                </a:extLst>
              </p:cNvPr>
              <p:cNvSpPr/>
              <p:nvPr/>
            </p:nvSpPr>
            <p:spPr>
              <a:xfrm>
                <a:off x="28354954" y="29211174"/>
                <a:ext cx="552752" cy="55275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87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42C3D21-B07C-4F7D-AB94-4A2AA2448E95}"/>
                  </a:ext>
                </a:extLst>
              </p:cNvPr>
              <p:cNvSpPr/>
              <p:nvPr/>
            </p:nvSpPr>
            <p:spPr>
              <a:xfrm>
                <a:off x="28354954" y="30071636"/>
                <a:ext cx="552752" cy="552752"/>
              </a:xfrm>
              <a:prstGeom prst="ellipse">
                <a:avLst/>
              </a:prstGeom>
              <a:solidFill>
                <a:srgbClr val="C00000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87" dirty="0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39C46EC-7297-4F5C-B7DA-68150EC8792C}"/>
                  </a:ext>
                </a:extLst>
              </p:cNvPr>
              <p:cNvSpPr/>
              <p:nvPr/>
            </p:nvSpPr>
            <p:spPr>
              <a:xfrm>
                <a:off x="28354954" y="30932098"/>
                <a:ext cx="552752" cy="552752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87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6DBF814-E15F-496B-8EB3-33E67011372D}"/>
                  </a:ext>
                </a:extLst>
              </p:cNvPr>
              <p:cNvSpPr/>
              <p:nvPr/>
            </p:nvSpPr>
            <p:spPr>
              <a:xfrm>
                <a:off x="28354954" y="31792560"/>
                <a:ext cx="552752" cy="5527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87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7C197A3C-5ED1-40B0-934F-EA5EF6B8A225}"/>
                  </a:ext>
                </a:extLst>
              </p:cNvPr>
              <p:cNvSpPr/>
              <p:nvPr/>
            </p:nvSpPr>
            <p:spPr>
              <a:xfrm>
                <a:off x="28354954" y="32653022"/>
                <a:ext cx="552752" cy="552752"/>
              </a:xfrm>
              <a:prstGeom prst="ellipse">
                <a:avLst/>
              </a:prstGeom>
              <a:solidFill>
                <a:srgbClr val="0EDCFF">
                  <a:alpha val="6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87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228984A-DB44-4ABF-BC5D-5D3A911FC39E}"/>
                  </a:ext>
                </a:extLst>
              </p:cNvPr>
              <p:cNvSpPr/>
              <p:nvPr/>
            </p:nvSpPr>
            <p:spPr>
              <a:xfrm>
                <a:off x="28354954" y="33513487"/>
                <a:ext cx="552752" cy="552752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87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EBD8C2-55E7-4970-97EC-97515C61AEED}"/>
                  </a:ext>
                </a:extLst>
              </p:cNvPr>
              <p:cNvSpPr txBox="1"/>
              <p:nvPr/>
            </p:nvSpPr>
            <p:spPr>
              <a:xfrm>
                <a:off x="29201927" y="33608493"/>
                <a:ext cx="37424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Mineral water</a:t>
                </a:r>
                <a:endPara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5C52F80-4F7C-4931-BEE5-6D1D57BE84BC}"/>
                </a:ext>
              </a:extLst>
            </p:cNvPr>
            <p:cNvSpPr/>
            <p:nvPr/>
          </p:nvSpPr>
          <p:spPr>
            <a:xfrm rot="960000">
              <a:off x="23057841" y="8987237"/>
              <a:ext cx="432000" cy="43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AD9F1CF-5620-4965-8327-D9C52E50F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57531" y="21011523"/>
              <a:ext cx="1237362" cy="123736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cxnSp>
          <p:nvCxnSpPr>
            <p:cNvPr id="42" name="曲线连接符 275">
              <a:extLst>
                <a:ext uri="{FF2B5EF4-FFF2-40B4-BE49-F238E27FC236}">
                  <a16:creationId xmlns:a16="http://schemas.microsoft.com/office/drawing/2014/main" id="{4A5CF10E-EBC7-4853-88F2-0D51684B3D9E}"/>
                </a:ext>
              </a:extLst>
            </p:cNvPr>
            <p:cNvCxnSpPr>
              <a:cxnSpLocks/>
              <a:stCxn id="7" idx="4"/>
              <a:endCxn id="37" idx="0"/>
            </p:cNvCxnSpPr>
            <p:nvPr/>
          </p:nvCxnSpPr>
          <p:spPr>
            <a:xfrm rot="16200000" flipH="1">
              <a:off x="18909283" y="19744594"/>
              <a:ext cx="1951004" cy="582854"/>
            </a:xfrm>
            <a:prstGeom prst="curvedConnector3">
              <a:avLst>
                <a:gd name="adj1" fmla="val 50000"/>
              </a:avLst>
            </a:prstGeom>
            <a:ln w="1905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连接符: 曲线 285">
              <a:extLst>
                <a:ext uri="{FF2B5EF4-FFF2-40B4-BE49-F238E27FC236}">
                  <a16:creationId xmlns:a16="http://schemas.microsoft.com/office/drawing/2014/main" id="{E1AADD24-C1C8-4983-8372-D8601585057E}"/>
                </a:ext>
              </a:extLst>
            </p:cNvPr>
            <p:cNvCxnSpPr>
              <a:cxnSpLocks/>
              <a:stCxn id="216" idx="6"/>
              <a:endCxn id="16" idx="2"/>
            </p:cNvCxnSpPr>
            <p:nvPr/>
          </p:nvCxnSpPr>
          <p:spPr>
            <a:xfrm flipV="1">
              <a:off x="24145126" y="18479385"/>
              <a:ext cx="5204710" cy="131161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连接符: 曲线 391">
              <a:extLst>
                <a:ext uri="{FF2B5EF4-FFF2-40B4-BE49-F238E27FC236}">
                  <a16:creationId xmlns:a16="http://schemas.microsoft.com/office/drawing/2014/main" id="{642FFD0F-AB6B-4720-B1E7-02158240C023}"/>
                </a:ext>
              </a:extLst>
            </p:cNvPr>
            <p:cNvCxnSpPr>
              <a:cxnSpLocks/>
              <a:stCxn id="274" idx="4"/>
              <a:endCxn id="513" idx="2"/>
            </p:cNvCxnSpPr>
            <p:nvPr/>
          </p:nvCxnSpPr>
          <p:spPr>
            <a:xfrm rot="16200000" flipH="1">
              <a:off x="20251653" y="23292550"/>
              <a:ext cx="4871260" cy="2063242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连接符: 曲线 395">
              <a:extLst>
                <a:ext uri="{FF2B5EF4-FFF2-40B4-BE49-F238E27FC236}">
                  <a16:creationId xmlns:a16="http://schemas.microsoft.com/office/drawing/2014/main" id="{86E58AA8-776E-4354-BA35-BFC477923EDB}"/>
                </a:ext>
              </a:extLst>
            </p:cNvPr>
            <p:cNvCxnSpPr>
              <a:cxnSpLocks/>
              <a:stCxn id="274" idx="4"/>
              <a:endCxn id="109" idx="2"/>
            </p:cNvCxnSpPr>
            <p:nvPr/>
          </p:nvCxnSpPr>
          <p:spPr>
            <a:xfrm rot="16200000" flipH="1">
              <a:off x="19845682" y="23698521"/>
              <a:ext cx="5107529" cy="1487568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连接符: 曲线 409">
              <a:extLst>
                <a:ext uri="{FF2B5EF4-FFF2-40B4-BE49-F238E27FC236}">
                  <a16:creationId xmlns:a16="http://schemas.microsoft.com/office/drawing/2014/main" id="{565BB8CC-4E8F-4910-9817-27094135DD57}"/>
                </a:ext>
              </a:extLst>
            </p:cNvPr>
            <p:cNvCxnSpPr>
              <a:cxnSpLocks/>
              <a:stCxn id="274" idx="4"/>
              <a:endCxn id="114" idx="2"/>
            </p:cNvCxnSpPr>
            <p:nvPr/>
          </p:nvCxnSpPr>
          <p:spPr>
            <a:xfrm rot="16200000" flipH="1">
              <a:off x="19501648" y="24042555"/>
              <a:ext cx="5266219" cy="958190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连接符: 曲线 426">
              <a:extLst>
                <a:ext uri="{FF2B5EF4-FFF2-40B4-BE49-F238E27FC236}">
                  <a16:creationId xmlns:a16="http://schemas.microsoft.com/office/drawing/2014/main" id="{8808B0C5-9101-401B-94F2-419D059C2638}"/>
                </a:ext>
              </a:extLst>
            </p:cNvPr>
            <p:cNvCxnSpPr>
              <a:cxnSpLocks/>
              <a:stCxn id="215" idx="3"/>
              <a:endCxn id="35" idx="0"/>
            </p:cNvCxnSpPr>
            <p:nvPr/>
          </p:nvCxnSpPr>
          <p:spPr>
            <a:xfrm rot="16200000" flipH="1">
              <a:off x="14514003" y="22251708"/>
              <a:ext cx="7122972" cy="3441061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连接符: 曲线 431">
              <a:extLst>
                <a:ext uri="{FF2B5EF4-FFF2-40B4-BE49-F238E27FC236}">
                  <a16:creationId xmlns:a16="http://schemas.microsoft.com/office/drawing/2014/main" id="{F921E750-028E-429E-B222-430A66054756}"/>
                </a:ext>
              </a:extLst>
            </p:cNvPr>
            <p:cNvCxnSpPr>
              <a:cxnSpLocks/>
              <a:stCxn id="37" idx="4"/>
              <a:endCxn id="119" idx="2"/>
            </p:cNvCxnSpPr>
            <p:nvPr/>
          </p:nvCxnSpPr>
          <p:spPr>
            <a:xfrm rot="16200000" flipH="1">
              <a:off x="18570193" y="23854903"/>
              <a:ext cx="5062631" cy="1850593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连接符: 曲线 461">
              <a:extLst>
                <a:ext uri="{FF2B5EF4-FFF2-40B4-BE49-F238E27FC236}">
                  <a16:creationId xmlns:a16="http://schemas.microsoft.com/office/drawing/2014/main" id="{AE50A397-D296-41CD-BEF6-3E8C498376CD}"/>
                </a:ext>
              </a:extLst>
            </p:cNvPr>
            <p:cNvCxnSpPr>
              <a:cxnSpLocks/>
              <a:stCxn id="274" idx="4"/>
              <a:endCxn id="514" idx="2"/>
            </p:cNvCxnSpPr>
            <p:nvPr/>
          </p:nvCxnSpPr>
          <p:spPr>
            <a:xfrm rot="16200000" flipH="1">
              <a:off x="20657214" y="22886988"/>
              <a:ext cx="4621620" cy="2624725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连接符: 曲线 463">
              <a:extLst>
                <a:ext uri="{FF2B5EF4-FFF2-40B4-BE49-F238E27FC236}">
                  <a16:creationId xmlns:a16="http://schemas.microsoft.com/office/drawing/2014/main" id="{A495D7E4-B245-4B20-A0D6-87430E3260DC}"/>
                </a:ext>
              </a:extLst>
            </p:cNvPr>
            <p:cNvCxnSpPr>
              <a:cxnSpLocks/>
              <a:stCxn id="218" idx="5"/>
              <a:endCxn id="69" idx="1"/>
            </p:cNvCxnSpPr>
            <p:nvPr/>
          </p:nvCxnSpPr>
          <p:spPr>
            <a:xfrm rot="16200000" flipH="1">
              <a:off x="23464872" y="20537857"/>
              <a:ext cx="3409220" cy="4058737"/>
            </a:xfrm>
            <a:prstGeom prst="curvedConnector3">
              <a:avLst>
                <a:gd name="adj1" fmla="val 78497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连接符: 曲线 467">
              <a:extLst>
                <a:ext uri="{FF2B5EF4-FFF2-40B4-BE49-F238E27FC236}">
                  <a16:creationId xmlns:a16="http://schemas.microsoft.com/office/drawing/2014/main" id="{5411C60D-F456-44F4-B432-C11B697D0B1C}"/>
                </a:ext>
              </a:extLst>
            </p:cNvPr>
            <p:cNvCxnSpPr>
              <a:cxnSpLocks/>
              <a:stCxn id="218" idx="5"/>
              <a:endCxn id="79" idx="1"/>
            </p:cNvCxnSpPr>
            <p:nvPr/>
          </p:nvCxnSpPr>
          <p:spPr>
            <a:xfrm rot="16200000" flipH="1">
              <a:off x="22618475" y="21384254"/>
              <a:ext cx="4263917" cy="3220639"/>
            </a:xfrm>
            <a:prstGeom prst="curvedConnector3">
              <a:avLst>
                <a:gd name="adj1" fmla="val 68764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连接符: 曲线 471">
              <a:extLst>
                <a:ext uri="{FF2B5EF4-FFF2-40B4-BE49-F238E27FC236}">
                  <a16:creationId xmlns:a16="http://schemas.microsoft.com/office/drawing/2014/main" id="{65F1A53D-EDB9-43FB-8605-A79D135D950E}"/>
                </a:ext>
              </a:extLst>
            </p:cNvPr>
            <p:cNvCxnSpPr>
              <a:cxnSpLocks/>
              <a:stCxn id="218" idx="5"/>
              <a:endCxn id="84" idx="2"/>
            </p:cNvCxnSpPr>
            <p:nvPr/>
          </p:nvCxnSpPr>
          <p:spPr>
            <a:xfrm rot="16200000" flipH="1">
              <a:off x="22067807" y="21934923"/>
              <a:ext cx="4735765" cy="2591150"/>
            </a:xfrm>
            <a:prstGeom prst="curvedConnector3">
              <a:avLst>
                <a:gd name="adj1" fmla="val 63677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连接符: 曲线 475">
              <a:extLst>
                <a:ext uri="{FF2B5EF4-FFF2-40B4-BE49-F238E27FC236}">
                  <a16:creationId xmlns:a16="http://schemas.microsoft.com/office/drawing/2014/main" id="{2B21E2CD-686E-4731-BE90-A2986ACEF154}"/>
                </a:ext>
              </a:extLst>
            </p:cNvPr>
            <p:cNvCxnSpPr>
              <a:cxnSpLocks/>
              <a:stCxn id="218" idx="5"/>
              <a:endCxn id="89" idx="2"/>
            </p:cNvCxnSpPr>
            <p:nvPr/>
          </p:nvCxnSpPr>
          <p:spPr>
            <a:xfrm rot="16200000" flipH="1">
              <a:off x="21657698" y="22345032"/>
              <a:ext cx="5060407" cy="2095574"/>
            </a:xfrm>
            <a:prstGeom prst="curvedConnector3">
              <a:avLst>
                <a:gd name="adj1" fmla="val 61294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连接符: 曲线 485">
              <a:extLst>
                <a:ext uri="{FF2B5EF4-FFF2-40B4-BE49-F238E27FC236}">
                  <a16:creationId xmlns:a16="http://schemas.microsoft.com/office/drawing/2014/main" id="{9AB5C35C-EC3B-4998-A5A3-FB6C7EBAB279}"/>
                </a:ext>
              </a:extLst>
            </p:cNvPr>
            <p:cNvCxnSpPr>
              <a:cxnSpLocks/>
              <a:stCxn id="218" idx="5"/>
              <a:endCxn id="99" idx="2"/>
            </p:cNvCxnSpPr>
            <p:nvPr/>
          </p:nvCxnSpPr>
          <p:spPr>
            <a:xfrm rot="16200000" flipH="1">
              <a:off x="21256565" y="22746165"/>
              <a:ext cx="5359984" cy="1592886"/>
            </a:xfrm>
            <a:prstGeom prst="curvedConnector3">
              <a:avLst>
                <a:gd name="adj1" fmla="val 61018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连接符: 曲线 490">
              <a:extLst>
                <a:ext uri="{FF2B5EF4-FFF2-40B4-BE49-F238E27FC236}">
                  <a16:creationId xmlns:a16="http://schemas.microsoft.com/office/drawing/2014/main" id="{7E92345A-3F72-4431-A537-7C3F8BBCB1B0}"/>
                </a:ext>
              </a:extLst>
            </p:cNvPr>
            <p:cNvCxnSpPr>
              <a:cxnSpLocks/>
              <a:stCxn id="217" idx="7"/>
              <a:endCxn id="113" idx="3"/>
            </p:cNvCxnSpPr>
            <p:nvPr/>
          </p:nvCxnSpPr>
          <p:spPr>
            <a:xfrm rot="5400000" flipH="1" flipV="1">
              <a:off x="26152057" y="12621385"/>
              <a:ext cx="56908" cy="5614169"/>
            </a:xfrm>
            <a:prstGeom prst="curvedConnector4">
              <a:avLst>
                <a:gd name="adj1" fmla="val 401701"/>
                <a:gd name="adj2" fmla="val 51434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连接符: 曲线 497">
              <a:extLst>
                <a:ext uri="{FF2B5EF4-FFF2-40B4-BE49-F238E27FC236}">
                  <a16:creationId xmlns:a16="http://schemas.microsoft.com/office/drawing/2014/main" id="{FD785BC9-9120-44A4-AF9E-E1AF781AACEF}"/>
                </a:ext>
              </a:extLst>
            </p:cNvPr>
            <p:cNvCxnSpPr>
              <a:cxnSpLocks/>
              <a:stCxn id="217" idx="7"/>
              <a:endCxn id="118" idx="4"/>
            </p:cNvCxnSpPr>
            <p:nvPr/>
          </p:nvCxnSpPr>
          <p:spPr>
            <a:xfrm rot="16200000" flipH="1">
              <a:off x="25923969" y="12906381"/>
              <a:ext cx="651584" cy="5752668"/>
            </a:xfrm>
            <a:prstGeom prst="curvedConnector4">
              <a:avLst>
                <a:gd name="adj1" fmla="val -35084"/>
                <a:gd name="adj2" fmla="val 51548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连接符: 曲线 506">
              <a:extLst>
                <a:ext uri="{FF2B5EF4-FFF2-40B4-BE49-F238E27FC236}">
                  <a16:creationId xmlns:a16="http://schemas.microsoft.com/office/drawing/2014/main" id="{5ADE6E86-05DF-45FA-8EB3-A7761618E540}"/>
                </a:ext>
              </a:extLst>
            </p:cNvPr>
            <p:cNvCxnSpPr>
              <a:cxnSpLocks/>
              <a:stCxn id="216" idx="6"/>
              <a:endCxn id="123" idx="4"/>
            </p:cNvCxnSpPr>
            <p:nvPr/>
          </p:nvCxnSpPr>
          <p:spPr>
            <a:xfrm flipV="1">
              <a:off x="24145126" y="17325810"/>
              <a:ext cx="5167821" cy="1284736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连接符: 曲线 510">
              <a:extLst>
                <a:ext uri="{FF2B5EF4-FFF2-40B4-BE49-F238E27FC236}">
                  <a16:creationId xmlns:a16="http://schemas.microsoft.com/office/drawing/2014/main" id="{4A3F3244-02FA-4529-A51C-D8CD8BEB8EB4}"/>
                </a:ext>
              </a:extLst>
            </p:cNvPr>
            <p:cNvCxnSpPr>
              <a:cxnSpLocks/>
              <a:stCxn id="216" idx="6"/>
              <a:endCxn id="128" idx="4"/>
            </p:cNvCxnSpPr>
            <p:nvPr/>
          </p:nvCxnSpPr>
          <p:spPr>
            <a:xfrm flipV="1">
              <a:off x="24145126" y="17912793"/>
              <a:ext cx="5227122" cy="697753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连接符: 曲线 519">
              <a:extLst>
                <a:ext uri="{FF2B5EF4-FFF2-40B4-BE49-F238E27FC236}">
                  <a16:creationId xmlns:a16="http://schemas.microsoft.com/office/drawing/2014/main" id="{3E279B95-8A69-4D5A-8B9B-351EAD0C9EB4}"/>
                </a:ext>
              </a:extLst>
            </p:cNvPr>
            <p:cNvCxnSpPr>
              <a:cxnSpLocks/>
              <a:stCxn id="216" idx="6"/>
              <a:endCxn id="34" idx="2"/>
            </p:cNvCxnSpPr>
            <p:nvPr/>
          </p:nvCxnSpPr>
          <p:spPr>
            <a:xfrm>
              <a:off x="24145126" y="18610546"/>
              <a:ext cx="5173672" cy="459383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连接符: 曲线 523">
              <a:extLst>
                <a:ext uri="{FF2B5EF4-FFF2-40B4-BE49-F238E27FC236}">
                  <a16:creationId xmlns:a16="http://schemas.microsoft.com/office/drawing/2014/main" id="{6BC49CDA-5F93-4A23-BED8-8C0BD629256D}"/>
                </a:ext>
              </a:extLst>
            </p:cNvPr>
            <p:cNvCxnSpPr>
              <a:cxnSpLocks/>
              <a:stCxn id="216" idx="6"/>
              <a:endCxn id="39" idx="2"/>
            </p:cNvCxnSpPr>
            <p:nvPr/>
          </p:nvCxnSpPr>
          <p:spPr>
            <a:xfrm>
              <a:off x="24145126" y="18610546"/>
              <a:ext cx="4989272" cy="1611163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连接符: 曲线 528">
              <a:extLst>
                <a:ext uri="{FF2B5EF4-FFF2-40B4-BE49-F238E27FC236}">
                  <a16:creationId xmlns:a16="http://schemas.microsoft.com/office/drawing/2014/main" id="{8A4DB3DF-5AE0-422C-B1CA-C0B7B9AD715E}"/>
                </a:ext>
              </a:extLst>
            </p:cNvPr>
            <p:cNvCxnSpPr>
              <a:cxnSpLocks/>
              <a:stCxn id="216" idx="6"/>
              <a:endCxn id="49" idx="2"/>
            </p:cNvCxnSpPr>
            <p:nvPr/>
          </p:nvCxnSpPr>
          <p:spPr>
            <a:xfrm>
              <a:off x="24145126" y="18610546"/>
              <a:ext cx="4859053" cy="2175986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连接符: 曲线 532">
              <a:extLst>
                <a:ext uri="{FF2B5EF4-FFF2-40B4-BE49-F238E27FC236}">
                  <a16:creationId xmlns:a16="http://schemas.microsoft.com/office/drawing/2014/main" id="{CFB47ABA-B8A1-4037-9C2E-EE5829A3DC94}"/>
                </a:ext>
              </a:extLst>
            </p:cNvPr>
            <p:cNvCxnSpPr>
              <a:cxnSpLocks/>
              <a:stCxn id="216" idx="6"/>
              <a:endCxn id="44" idx="2"/>
            </p:cNvCxnSpPr>
            <p:nvPr/>
          </p:nvCxnSpPr>
          <p:spPr>
            <a:xfrm>
              <a:off x="24145126" y="18610546"/>
              <a:ext cx="4658800" cy="2724619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连接符: 曲线 541">
              <a:extLst>
                <a:ext uri="{FF2B5EF4-FFF2-40B4-BE49-F238E27FC236}">
                  <a16:creationId xmlns:a16="http://schemas.microsoft.com/office/drawing/2014/main" id="{41DA37B6-9049-4FEB-AEE0-DC62614E1711}"/>
                </a:ext>
              </a:extLst>
            </p:cNvPr>
            <p:cNvCxnSpPr>
              <a:cxnSpLocks/>
              <a:stCxn id="216" idx="6"/>
              <a:endCxn id="59" idx="2"/>
            </p:cNvCxnSpPr>
            <p:nvPr/>
          </p:nvCxnSpPr>
          <p:spPr>
            <a:xfrm>
              <a:off x="24145126" y="18610546"/>
              <a:ext cx="4208406" cy="3807787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连接符: 曲线 545">
              <a:extLst>
                <a:ext uri="{FF2B5EF4-FFF2-40B4-BE49-F238E27FC236}">
                  <a16:creationId xmlns:a16="http://schemas.microsoft.com/office/drawing/2014/main" id="{B98DC954-51CA-44DE-9CA2-9E009790D48D}"/>
                </a:ext>
              </a:extLst>
            </p:cNvPr>
            <p:cNvCxnSpPr>
              <a:cxnSpLocks/>
              <a:stCxn id="216" idx="6"/>
              <a:endCxn id="64" idx="2"/>
            </p:cNvCxnSpPr>
            <p:nvPr/>
          </p:nvCxnSpPr>
          <p:spPr>
            <a:xfrm>
              <a:off x="24145126" y="18610546"/>
              <a:ext cx="3907362" cy="4289306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连接符: 曲线 551">
              <a:extLst>
                <a:ext uri="{FF2B5EF4-FFF2-40B4-BE49-F238E27FC236}">
                  <a16:creationId xmlns:a16="http://schemas.microsoft.com/office/drawing/2014/main" id="{EBF9BB1F-75A0-43F8-BE7E-9BC6A053431C}"/>
                </a:ext>
              </a:extLst>
            </p:cNvPr>
            <p:cNvCxnSpPr>
              <a:cxnSpLocks/>
              <a:stCxn id="8" idx="0"/>
              <a:endCxn id="31" idx="4"/>
            </p:cNvCxnSpPr>
            <p:nvPr/>
          </p:nvCxnSpPr>
          <p:spPr>
            <a:xfrm rot="5400000" flipH="1" flipV="1">
              <a:off x="18829311" y="9537485"/>
              <a:ext cx="4511607" cy="4258378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连接符: 曲线 559">
              <a:extLst>
                <a:ext uri="{FF2B5EF4-FFF2-40B4-BE49-F238E27FC236}">
                  <a16:creationId xmlns:a16="http://schemas.microsoft.com/office/drawing/2014/main" id="{79392BF0-B753-414E-9626-13D2A7024364}"/>
                </a:ext>
              </a:extLst>
            </p:cNvPr>
            <p:cNvCxnSpPr>
              <a:cxnSpLocks/>
              <a:stCxn id="8" idx="0"/>
              <a:endCxn id="43" idx="4"/>
            </p:cNvCxnSpPr>
            <p:nvPr/>
          </p:nvCxnSpPr>
          <p:spPr>
            <a:xfrm rot="5400000" flipH="1" flipV="1">
              <a:off x="19189594" y="9365972"/>
              <a:ext cx="4322837" cy="4790175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连接符: 曲线 564">
              <a:extLst>
                <a:ext uri="{FF2B5EF4-FFF2-40B4-BE49-F238E27FC236}">
                  <a16:creationId xmlns:a16="http://schemas.microsoft.com/office/drawing/2014/main" id="{39CD482E-1B08-48F6-A4EA-E11682DE48D7}"/>
                </a:ext>
              </a:extLst>
            </p:cNvPr>
            <p:cNvCxnSpPr>
              <a:cxnSpLocks/>
              <a:stCxn id="217" idx="7"/>
              <a:endCxn id="53" idx="4"/>
            </p:cNvCxnSpPr>
            <p:nvPr/>
          </p:nvCxnSpPr>
          <p:spPr>
            <a:xfrm rot="5400000" flipH="1" flipV="1">
              <a:off x="21024756" y="12214578"/>
              <a:ext cx="5591017" cy="893674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连接符: 曲线 572">
              <a:extLst>
                <a:ext uri="{FF2B5EF4-FFF2-40B4-BE49-F238E27FC236}">
                  <a16:creationId xmlns:a16="http://schemas.microsoft.com/office/drawing/2014/main" id="{93FD4160-E73E-4D9F-BCBC-393AF4A14AE5}"/>
                </a:ext>
              </a:extLst>
            </p:cNvPr>
            <p:cNvCxnSpPr>
              <a:cxnSpLocks/>
              <a:stCxn id="217" idx="7"/>
              <a:endCxn id="58" idx="4"/>
            </p:cNvCxnSpPr>
            <p:nvPr/>
          </p:nvCxnSpPr>
          <p:spPr>
            <a:xfrm rot="5400000" flipH="1" flipV="1">
              <a:off x="21433196" y="12110126"/>
              <a:ext cx="5287028" cy="1406567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连接符: 曲线 589">
              <a:extLst>
                <a:ext uri="{FF2B5EF4-FFF2-40B4-BE49-F238E27FC236}">
                  <a16:creationId xmlns:a16="http://schemas.microsoft.com/office/drawing/2014/main" id="{D9B8D6FE-D0A1-4DA7-B515-DDBDFD637858}"/>
                </a:ext>
              </a:extLst>
            </p:cNvPr>
            <p:cNvCxnSpPr>
              <a:cxnSpLocks/>
              <a:stCxn id="217" idx="7"/>
              <a:endCxn id="63" idx="4"/>
            </p:cNvCxnSpPr>
            <p:nvPr/>
          </p:nvCxnSpPr>
          <p:spPr>
            <a:xfrm rot="5400000" flipH="1" flipV="1">
              <a:off x="22261674" y="11929626"/>
              <a:ext cx="4639051" cy="2415544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连接符: 曲线 593">
              <a:extLst>
                <a:ext uri="{FF2B5EF4-FFF2-40B4-BE49-F238E27FC236}">
                  <a16:creationId xmlns:a16="http://schemas.microsoft.com/office/drawing/2014/main" id="{C11AA37D-457B-4A2E-BC1F-8224D977099E}"/>
                </a:ext>
              </a:extLst>
            </p:cNvPr>
            <p:cNvCxnSpPr>
              <a:cxnSpLocks/>
              <a:stCxn id="217" idx="7"/>
              <a:endCxn id="73" idx="4"/>
            </p:cNvCxnSpPr>
            <p:nvPr/>
          </p:nvCxnSpPr>
          <p:spPr>
            <a:xfrm rot="5400000" flipH="1" flipV="1">
              <a:off x="22685608" y="11878592"/>
              <a:ext cx="4266151" cy="2890513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连接符: 曲线 597">
              <a:extLst>
                <a:ext uri="{FF2B5EF4-FFF2-40B4-BE49-F238E27FC236}">
                  <a16:creationId xmlns:a16="http://schemas.microsoft.com/office/drawing/2014/main" id="{6C8E1A00-F453-4BA7-BA0A-4C88211CB48E}"/>
                </a:ext>
              </a:extLst>
            </p:cNvPr>
            <p:cNvCxnSpPr>
              <a:cxnSpLocks/>
              <a:stCxn id="217" idx="7"/>
              <a:endCxn id="78" idx="4"/>
            </p:cNvCxnSpPr>
            <p:nvPr/>
          </p:nvCxnSpPr>
          <p:spPr>
            <a:xfrm rot="5400000" flipH="1" flipV="1">
              <a:off x="23047202" y="11897434"/>
              <a:ext cx="3885714" cy="3233265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连接符: 曲线 601">
              <a:extLst>
                <a:ext uri="{FF2B5EF4-FFF2-40B4-BE49-F238E27FC236}">
                  <a16:creationId xmlns:a16="http://schemas.microsoft.com/office/drawing/2014/main" id="{0F8474C6-5617-4142-8DB2-7C2FC776AD07}"/>
                </a:ext>
              </a:extLst>
            </p:cNvPr>
            <p:cNvCxnSpPr>
              <a:cxnSpLocks/>
              <a:stCxn id="217" idx="7"/>
              <a:endCxn id="83" idx="1"/>
            </p:cNvCxnSpPr>
            <p:nvPr/>
          </p:nvCxnSpPr>
          <p:spPr>
            <a:xfrm rot="5400000" flipH="1" flipV="1">
              <a:off x="23575997" y="11849927"/>
              <a:ext cx="3404426" cy="3809566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A0DC304-6288-4743-82A5-D37A16449DB1}"/>
                </a:ext>
              </a:extLst>
            </p:cNvPr>
            <p:cNvSpPr/>
            <p:nvPr/>
          </p:nvSpPr>
          <p:spPr>
            <a:xfrm rot="13182279">
              <a:off x="26947058" y="11621419"/>
              <a:ext cx="432000" cy="43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cxnSp>
          <p:nvCxnSpPr>
            <p:cNvPr id="617" name="连接符: 曲线 616">
              <a:extLst>
                <a:ext uri="{FF2B5EF4-FFF2-40B4-BE49-F238E27FC236}">
                  <a16:creationId xmlns:a16="http://schemas.microsoft.com/office/drawing/2014/main" id="{801C8088-0DBC-4227-99B2-5F0F7CB8E82C}"/>
                </a:ext>
              </a:extLst>
            </p:cNvPr>
            <p:cNvCxnSpPr>
              <a:cxnSpLocks/>
              <a:stCxn id="217" idx="7"/>
              <a:endCxn id="448" idx="0"/>
            </p:cNvCxnSpPr>
            <p:nvPr/>
          </p:nvCxnSpPr>
          <p:spPr>
            <a:xfrm rot="5400000" flipH="1" flipV="1">
              <a:off x="23955529" y="11901615"/>
              <a:ext cx="2973207" cy="4137410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椭圆 447">
              <a:extLst>
                <a:ext uri="{FF2B5EF4-FFF2-40B4-BE49-F238E27FC236}">
                  <a16:creationId xmlns:a16="http://schemas.microsoft.com/office/drawing/2014/main" id="{F6929171-8DF9-4D49-92B1-BF94E9001F48}"/>
                </a:ext>
              </a:extLst>
            </p:cNvPr>
            <p:cNvSpPr/>
            <p:nvPr/>
          </p:nvSpPr>
          <p:spPr>
            <a:xfrm rot="11509115">
              <a:off x="27339077" y="12056295"/>
              <a:ext cx="432000" cy="43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cxnSp>
          <p:nvCxnSpPr>
            <p:cNvPr id="622" name="连接符: 曲线 621">
              <a:extLst>
                <a:ext uri="{FF2B5EF4-FFF2-40B4-BE49-F238E27FC236}">
                  <a16:creationId xmlns:a16="http://schemas.microsoft.com/office/drawing/2014/main" id="{93FD4160-E73E-4D9F-BCBC-393AF4A14AE5}"/>
                </a:ext>
              </a:extLst>
            </p:cNvPr>
            <p:cNvCxnSpPr>
              <a:cxnSpLocks/>
              <a:stCxn id="217" idx="7"/>
              <a:endCxn id="93" idx="1"/>
            </p:cNvCxnSpPr>
            <p:nvPr/>
          </p:nvCxnSpPr>
          <p:spPr>
            <a:xfrm rot="5400000" flipH="1" flipV="1">
              <a:off x="24409567" y="11956399"/>
              <a:ext cx="2464384" cy="4536664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10F832F-5925-6349-8767-89BFF2E3193A}"/>
                </a:ext>
              </a:extLst>
            </p:cNvPr>
            <p:cNvSpPr/>
            <p:nvPr/>
          </p:nvSpPr>
          <p:spPr>
            <a:xfrm rot="13397501">
              <a:off x="27687652" y="12560635"/>
              <a:ext cx="432000" cy="43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cxnSp>
          <p:nvCxnSpPr>
            <p:cNvPr id="629" name="连接符: 曲线 628">
              <a:extLst>
                <a:ext uri="{FF2B5EF4-FFF2-40B4-BE49-F238E27FC236}">
                  <a16:creationId xmlns:a16="http://schemas.microsoft.com/office/drawing/2014/main" id="{55E6CEE6-9689-4CCC-92FF-C7839DB443DA}"/>
                </a:ext>
              </a:extLst>
            </p:cNvPr>
            <p:cNvCxnSpPr>
              <a:cxnSpLocks/>
              <a:stCxn id="217" idx="7"/>
              <a:endCxn id="98" idx="0"/>
            </p:cNvCxnSpPr>
            <p:nvPr/>
          </p:nvCxnSpPr>
          <p:spPr>
            <a:xfrm rot="5400000" flipH="1" flipV="1">
              <a:off x="24740424" y="12085156"/>
              <a:ext cx="2004771" cy="4738764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DE9C0384-71F9-2441-919E-D87E78773842}"/>
                </a:ext>
              </a:extLst>
            </p:cNvPr>
            <p:cNvSpPr/>
            <p:nvPr/>
          </p:nvSpPr>
          <p:spPr>
            <a:xfrm rot="12589089">
              <a:off x="28003597" y="13048749"/>
              <a:ext cx="432000" cy="43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cxnSp>
          <p:nvCxnSpPr>
            <p:cNvPr id="640" name="连接符: 曲线 639">
              <a:extLst>
                <a:ext uri="{FF2B5EF4-FFF2-40B4-BE49-F238E27FC236}">
                  <a16:creationId xmlns:a16="http://schemas.microsoft.com/office/drawing/2014/main" id="{55E6CEE6-9689-4CCC-92FF-C7839DB443DA}"/>
                </a:ext>
              </a:extLst>
            </p:cNvPr>
            <p:cNvCxnSpPr>
              <a:cxnSpLocks/>
              <a:stCxn id="217" idx="7"/>
              <a:endCxn id="108" idx="6"/>
            </p:cNvCxnSpPr>
            <p:nvPr/>
          </p:nvCxnSpPr>
          <p:spPr>
            <a:xfrm rot="5400000" flipH="1" flipV="1">
              <a:off x="25576446" y="12350520"/>
              <a:ext cx="903385" cy="5309423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6DAF70E-0909-1B43-9804-CFB31C340F28}"/>
                </a:ext>
              </a:extLst>
            </p:cNvPr>
            <p:cNvSpPr/>
            <p:nvPr/>
          </p:nvSpPr>
          <p:spPr>
            <a:xfrm rot="7368804">
              <a:off x="28583901" y="14156003"/>
              <a:ext cx="432000" cy="43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  <p:cxnSp>
          <p:nvCxnSpPr>
            <p:cNvPr id="656" name="连接符: 曲线 655">
              <a:extLst>
                <a:ext uri="{FF2B5EF4-FFF2-40B4-BE49-F238E27FC236}">
                  <a16:creationId xmlns:a16="http://schemas.microsoft.com/office/drawing/2014/main" id="{037A2E52-E80F-4B64-A2EF-9EE9E3049D44}"/>
                </a:ext>
              </a:extLst>
            </p:cNvPr>
            <p:cNvCxnSpPr>
              <a:cxnSpLocks/>
              <a:stCxn id="8" idx="0"/>
              <a:endCxn id="86" idx="6"/>
            </p:cNvCxnSpPr>
            <p:nvPr/>
          </p:nvCxnSpPr>
          <p:spPr>
            <a:xfrm rot="16200000" flipV="1">
              <a:off x="15017763" y="9984315"/>
              <a:ext cx="2761079" cy="5115246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连接符: 曲线 659">
              <a:extLst>
                <a:ext uri="{FF2B5EF4-FFF2-40B4-BE49-F238E27FC236}">
                  <a16:creationId xmlns:a16="http://schemas.microsoft.com/office/drawing/2014/main" id="{6340AC24-7A68-4326-9E43-4835D0FB4A21}"/>
                </a:ext>
              </a:extLst>
            </p:cNvPr>
            <p:cNvCxnSpPr>
              <a:cxnSpLocks/>
              <a:stCxn id="8" idx="0"/>
              <a:endCxn id="91" idx="6"/>
            </p:cNvCxnSpPr>
            <p:nvPr/>
          </p:nvCxnSpPr>
          <p:spPr>
            <a:xfrm rot="16200000" flipV="1">
              <a:off x="15053467" y="10020019"/>
              <a:ext cx="3110983" cy="4693934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连接符: 曲线 663">
              <a:extLst>
                <a:ext uri="{FF2B5EF4-FFF2-40B4-BE49-F238E27FC236}">
                  <a16:creationId xmlns:a16="http://schemas.microsoft.com/office/drawing/2014/main" id="{F4C71336-9D05-4868-912B-DA371E2F1BD7}"/>
                </a:ext>
              </a:extLst>
            </p:cNvPr>
            <p:cNvCxnSpPr>
              <a:cxnSpLocks/>
              <a:stCxn id="8" idx="0"/>
              <a:endCxn id="96" idx="6"/>
            </p:cNvCxnSpPr>
            <p:nvPr/>
          </p:nvCxnSpPr>
          <p:spPr>
            <a:xfrm rot="16200000" flipV="1">
              <a:off x="15107179" y="10073731"/>
              <a:ext cx="3472285" cy="4225208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连接符: 曲线 667">
              <a:extLst>
                <a:ext uri="{FF2B5EF4-FFF2-40B4-BE49-F238E27FC236}">
                  <a16:creationId xmlns:a16="http://schemas.microsoft.com/office/drawing/2014/main" id="{5A5A42DB-E262-4174-843A-F2DB25842B20}"/>
                </a:ext>
              </a:extLst>
            </p:cNvPr>
            <p:cNvCxnSpPr>
              <a:cxnSpLocks/>
              <a:stCxn id="8" idx="0"/>
              <a:endCxn id="101" idx="6"/>
            </p:cNvCxnSpPr>
            <p:nvPr/>
          </p:nvCxnSpPr>
          <p:spPr>
            <a:xfrm rot="16200000" flipV="1">
              <a:off x="15205202" y="10171753"/>
              <a:ext cx="3793543" cy="3707905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连接符: 曲线 671">
              <a:extLst>
                <a:ext uri="{FF2B5EF4-FFF2-40B4-BE49-F238E27FC236}">
                  <a16:creationId xmlns:a16="http://schemas.microsoft.com/office/drawing/2014/main" id="{7AECBF8B-BBF2-4588-8AB6-4CF057BE16CF}"/>
                </a:ext>
              </a:extLst>
            </p:cNvPr>
            <p:cNvCxnSpPr>
              <a:cxnSpLocks/>
              <a:stCxn id="8" idx="0"/>
              <a:endCxn id="106" idx="6"/>
            </p:cNvCxnSpPr>
            <p:nvPr/>
          </p:nvCxnSpPr>
          <p:spPr>
            <a:xfrm rot="16200000" flipV="1">
              <a:off x="15322118" y="10288670"/>
              <a:ext cx="4057413" cy="3210202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连接符: 曲线 675">
              <a:extLst>
                <a:ext uri="{FF2B5EF4-FFF2-40B4-BE49-F238E27FC236}">
                  <a16:creationId xmlns:a16="http://schemas.microsoft.com/office/drawing/2014/main" id="{CF3F727A-9FFF-429E-B9C1-4731C52A6C87}"/>
                </a:ext>
              </a:extLst>
            </p:cNvPr>
            <p:cNvCxnSpPr>
              <a:cxnSpLocks/>
              <a:stCxn id="8" idx="0"/>
              <a:endCxn id="111" idx="6"/>
            </p:cNvCxnSpPr>
            <p:nvPr/>
          </p:nvCxnSpPr>
          <p:spPr>
            <a:xfrm rot="16200000" flipV="1">
              <a:off x="15469001" y="10435552"/>
              <a:ext cx="4335862" cy="2637987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连接符: 曲线 680">
              <a:extLst>
                <a:ext uri="{FF2B5EF4-FFF2-40B4-BE49-F238E27FC236}">
                  <a16:creationId xmlns:a16="http://schemas.microsoft.com/office/drawing/2014/main" id="{BF318F8A-180A-4DB8-A9E9-596F0084780D}"/>
                </a:ext>
              </a:extLst>
            </p:cNvPr>
            <p:cNvCxnSpPr>
              <a:cxnSpLocks/>
              <a:stCxn id="8" idx="0"/>
              <a:endCxn id="116" idx="6"/>
            </p:cNvCxnSpPr>
            <p:nvPr/>
          </p:nvCxnSpPr>
          <p:spPr>
            <a:xfrm rot="16200000" flipV="1">
              <a:off x="15811759" y="10778311"/>
              <a:ext cx="4741261" cy="1547072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连接符: 曲线 690">
              <a:extLst>
                <a:ext uri="{FF2B5EF4-FFF2-40B4-BE49-F238E27FC236}">
                  <a16:creationId xmlns:a16="http://schemas.microsoft.com/office/drawing/2014/main" id="{CF3F727A-9FFF-429E-B9C1-4731C52A6C87}"/>
                </a:ext>
              </a:extLst>
            </p:cNvPr>
            <p:cNvCxnSpPr>
              <a:cxnSpLocks/>
              <a:stCxn id="8" idx="0"/>
              <a:endCxn id="121" idx="6"/>
            </p:cNvCxnSpPr>
            <p:nvPr/>
          </p:nvCxnSpPr>
          <p:spPr>
            <a:xfrm rot="16200000" flipV="1">
              <a:off x="16031461" y="10998012"/>
              <a:ext cx="4871437" cy="977493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连接符: 曲线 700">
              <a:extLst>
                <a:ext uri="{FF2B5EF4-FFF2-40B4-BE49-F238E27FC236}">
                  <a16:creationId xmlns:a16="http://schemas.microsoft.com/office/drawing/2014/main" id="{45E6C391-9EB7-413A-A12B-25542B0CAA05}"/>
                </a:ext>
              </a:extLst>
            </p:cNvPr>
            <p:cNvCxnSpPr>
              <a:cxnSpLocks/>
              <a:stCxn id="8" idx="0"/>
              <a:endCxn id="131" idx="6"/>
            </p:cNvCxnSpPr>
            <p:nvPr/>
          </p:nvCxnSpPr>
          <p:spPr>
            <a:xfrm rot="5400000" flipH="1" flipV="1">
              <a:off x="16520984" y="11283246"/>
              <a:ext cx="5074172" cy="204291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连接符: 曲线 704">
              <a:extLst>
                <a:ext uri="{FF2B5EF4-FFF2-40B4-BE49-F238E27FC236}">
                  <a16:creationId xmlns:a16="http://schemas.microsoft.com/office/drawing/2014/main" id="{21740342-D338-47CB-9EBE-F92ED8C68EE4}"/>
                </a:ext>
              </a:extLst>
            </p:cNvPr>
            <p:cNvCxnSpPr>
              <a:cxnSpLocks/>
              <a:stCxn id="8" idx="0"/>
              <a:endCxn id="171" idx="4"/>
            </p:cNvCxnSpPr>
            <p:nvPr/>
          </p:nvCxnSpPr>
          <p:spPr>
            <a:xfrm rot="5400000" flipH="1" flipV="1">
              <a:off x="16806146" y="10958706"/>
              <a:ext cx="5113551" cy="813993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连接符: 曲线 709">
              <a:extLst>
                <a:ext uri="{FF2B5EF4-FFF2-40B4-BE49-F238E27FC236}">
                  <a16:creationId xmlns:a16="http://schemas.microsoft.com/office/drawing/2014/main" id="{835841DC-BDE2-4731-BAA3-6E55057516E0}"/>
                </a:ext>
              </a:extLst>
            </p:cNvPr>
            <p:cNvCxnSpPr>
              <a:cxnSpLocks/>
              <a:stCxn id="8" idx="0"/>
              <a:endCxn id="15" idx="4"/>
            </p:cNvCxnSpPr>
            <p:nvPr/>
          </p:nvCxnSpPr>
          <p:spPr>
            <a:xfrm rot="5400000" flipH="1" flipV="1">
              <a:off x="17125371" y="10667761"/>
              <a:ext cx="5085270" cy="1424163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连接符: 曲线 713">
              <a:extLst>
                <a:ext uri="{FF2B5EF4-FFF2-40B4-BE49-F238E27FC236}">
                  <a16:creationId xmlns:a16="http://schemas.microsoft.com/office/drawing/2014/main" id="{D3842DF3-B494-4DBA-95A2-582DB1F38326}"/>
                </a:ext>
              </a:extLst>
            </p:cNvPr>
            <p:cNvCxnSpPr>
              <a:cxnSpLocks/>
              <a:stCxn id="8" idx="0"/>
              <a:endCxn id="33" idx="4"/>
            </p:cNvCxnSpPr>
            <p:nvPr/>
          </p:nvCxnSpPr>
          <p:spPr>
            <a:xfrm rot="5400000" flipH="1" flipV="1">
              <a:off x="17414064" y="10393924"/>
              <a:ext cx="5070414" cy="1986693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连接符: 曲线 717">
              <a:extLst>
                <a:ext uri="{FF2B5EF4-FFF2-40B4-BE49-F238E27FC236}">
                  <a16:creationId xmlns:a16="http://schemas.microsoft.com/office/drawing/2014/main" id="{E92A867C-4B08-48E5-A8E6-E1AA7FC83885}"/>
                </a:ext>
              </a:extLst>
            </p:cNvPr>
            <p:cNvCxnSpPr>
              <a:cxnSpLocks/>
              <a:stCxn id="8" idx="0"/>
              <a:endCxn id="38" idx="4"/>
            </p:cNvCxnSpPr>
            <p:nvPr/>
          </p:nvCxnSpPr>
          <p:spPr>
            <a:xfrm rot="5400000" flipH="1" flipV="1">
              <a:off x="17731078" y="10153258"/>
              <a:ext cx="4994066" cy="2544372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连接符: 曲线 721">
              <a:extLst>
                <a:ext uri="{FF2B5EF4-FFF2-40B4-BE49-F238E27FC236}">
                  <a16:creationId xmlns:a16="http://schemas.microsoft.com/office/drawing/2014/main" id="{8A911B74-CDB9-42F7-9EBC-5B6BEE0710F6}"/>
                </a:ext>
              </a:extLst>
            </p:cNvPr>
            <p:cNvCxnSpPr>
              <a:cxnSpLocks/>
              <a:stCxn id="8" idx="0"/>
              <a:endCxn id="48" idx="4"/>
            </p:cNvCxnSpPr>
            <p:nvPr/>
          </p:nvCxnSpPr>
          <p:spPr>
            <a:xfrm rot="5400000" flipH="1" flipV="1">
              <a:off x="18079397" y="9918349"/>
              <a:ext cx="4880656" cy="3127600"/>
            </a:xfrm>
            <a:prstGeom prst="curvedConnector3">
              <a:avLst>
                <a:gd name="adj1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连接符: 曲线 726">
              <a:extLst>
                <a:ext uri="{FF2B5EF4-FFF2-40B4-BE49-F238E27FC236}">
                  <a16:creationId xmlns:a16="http://schemas.microsoft.com/office/drawing/2014/main" id="{41A96505-3192-45B7-BE45-8F2FDB41C647}"/>
                </a:ext>
              </a:extLst>
            </p:cNvPr>
            <p:cNvCxnSpPr>
              <a:cxnSpLocks/>
              <a:stCxn id="215" idx="3"/>
              <a:endCxn id="81" idx="6"/>
            </p:cNvCxnSpPr>
            <p:nvPr/>
          </p:nvCxnSpPr>
          <p:spPr>
            <a:xfrm rot="5400000" flipH="1">
              <a:off x="10517660" y="14573454"/>
              <a:ext cx="7957026" cy="3717572"/>
            </a:xfrm>
            <a:prstGeom prst="curvedConnector4">
              <a:avLst>
                <a:gd name="adj1" fmla="val -2873"/>
                <a:gd name="adj2" fmla="val 51877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连接符: 曲线 731">
              <a:extLst>
                <a:ext uri="{FF2B5EF4-FFF2-40B4-BE49-F238E27FC236}">
                  <a16:creationId xmlns:a16="http://schemas.microsoft.com/office/drawing/2014/main" id="{80241FAD-D37C-4AD7-969A-3FF81586E6A2}"/>
                </a:ext>
              </a:extLst>
            </p:cNvPr>
            <p:cNvCxnSpPr>
              <a:cxnSpLocks/>
              <a:stCxn id="215" idx="3"/>
              <a:endCxn id="76" idx="6"/>
            </p:cNvCxnSpPr>
            <p:nvPr/>
          </p:nvCxnSpPr>
          <p:spPr>
            <a:xfrm rot="5400000" flipH="1">
              <a:off x="10594733" y="14650527"/>
              <a:ext cx="7469862" cy="4050591"/>
            </a:xfrm>
            <a:prstGeom prst="curvedConnector4">
              <a:avLst>
                <a:gd name="adj1" fmla="val -3060"/>
                <a:gd name="adj2" fmla="val 51952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连接符: 曲线 735">
              <a:extLst>
                <a:ext uri="{FF2B5EF4-FFF2-40B4-BE49-F238E27FC236}">
                  <a16:creationId xmlns:a16="http://schemas.microsoft.com/office/drawing/2014/main" id="{4171A300-AEEF-45BE-8ABB-17892AADE342}"/>
                </a:ext>
              </a:extLst>
            </p:cNvPr>
            <p:cNvCxnSpPr>
              <a:cxnSpLocks/>
              <a:stCxn id="215" idx="3"/>
              <a:endCxn id="66" idx="6"/>
            </p:cNvCxnSpPr>
            <p:nvPr/>
          </p:nvCxnSpPr>
          <p:spPr>
            <a:xfrm rot="5400000" flipH="1">
              <a:off x="10813216" y="14869010"/>
              <a:ext cx="6422160" cy="4661326"/>
            </a:xfrm>
            <a:prstGeom prst="curvedConnector4">
              <a:avLst>
                <a:gd name="adj1" fmla="val -3560"/>
                <a:gd name="adj2" fmla="val 51782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连接符: 曲线 739">
              <a:extLst>
                <a:ext uri="{FF2B5EF4-FFF2-40B4-BE49-F238E27FC236}">
                  <a16:creationId xmlns:a16="http://schemas.microsoft.com/office/drawing/2014/main" id="{7B2159D8-92DB-4CEF-B375-025B59C1579E}"/>
                </a:ext>
              </a:extLst>
            </p:cNvPr>
            <p:cNvCxnSpPr>
              <a:cxnSpLocks/>
              <a:stCxn id="215" idx="3"/>
              <a:endCxn id="61" idx="6"/>
            </p:cNvCxnSpPr>
            <p:nvPr/>
          </p:nvCxnSpPr>
          <p:spPr>
            <a:xfrm rot="5400000" flipH="1">
              <a:off x="10940191" y="14995985"/>
              <a:ext cx="5904554" cy="4924983"/>
            </a:xfrm>
            <a:prstGeom prst="curvedConnector4">
              <a:avLst>
                <a:gd name="adj1" fmla="val -3872"/>
                <a:gd name="adj2" fmla="val 51758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连接符: 曲线 743">
              <a:extLst>
                <a:ext uri="{FF2B5EF4-FFF2-40B4-BE49-F238E27FC236}">
                  <a16:creationId xmlns:a16="http://schemas.microsoft.com/office/drawing/2014/main" id="{444AD60F-87F5-4717-A7F3-505C63BC188D}"/>
                </a:ext>
              </a:extLst>
            </p:cNvPr>
            <p:cNvCxnSpPr>
              <a:cxnSpLocks/>
              <a:stCxn id="215" idx="3"/>
              <a:endCxn id="56" idx="6"/>
            </p:cNvCxnSpPr>
            <p:nvPr/>
          </p:nvCxnSpPr>
          <p:spPr>
            <a:xfrm rot="5400000" flipH="1">
              <a:off x="11099588" y="15155383"/>
              <a:ext cx="5383695" cy="5127047"/>
            </a:xfrm>
            <a:prstGeom prst="curvedConnector4">
              <a:avLst>
                <a:gd name="adj1" fmla="val -4246"/>
                <a:gd name="adj2" fmla="val 51762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连接符: 曲线 747">
              <a:extLst>
                <a:ext uri="{FF2B5EF4-FFF2-40B4-BE49-F238E27FC236}">
                  <a16:creationId xmlns:a16="http://schemas.microsoft.com/office/drawing/2014/main" id="{063D1197-7DF4-406D-A3EF-512AB30FCC21}"/>
                </a:ext>
              </a:extLst>
            </p:cNvPr>
            <p:cNvCxnSpPr>
              <a:cxnSpLocks/>
              <a:stCxn id="215" idx="3"/>
              <a:endCxn id="46" idx="6"/>
            </p:cNvCxnSpPr>
            <p:nvPr/>
          </p:nvCxnSpPr>
          <p:spPr>
            <a:xfrm rot="5400000" flipH="1">
              <a:off x="11301270" y="15357065"/>
              <a:ext cx="4811645" cy="5295733"/>
            </a:xfrm>
            <a:prstGeom prst="curvedConnector4">
              <a:avLst>
                <a:gd name="adj1" fmla="val -4751"/>
                <a:gd name="adj2" fmla="val 51763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连接符: 曲线 751">
              <a:extLst>
                <a:ext uri="{FF2B5EF4-FFF2-40B4-BE49-F238E27FC236}">
                  <a16:creationId xmlns:a16="http://schemas.microsoft.com/office/drawing/2014/main" id="{12E9B3CA-06F4-4793-BD56-F21983F0A22D}"/>
                </a:ext>
              </a:extLst>
            </p:cNvPr>
            <p:cNvCxnSpPr>
              <a:cxnSpLocks/>
              <a:stCxn id="215" idx="3"/>
              <a:endCxn id="51" idx="6"/>
            </p:cNvCxnSpPr>
            <p:nvPr/>
          </p:nvCxnSpPr>
          <p:spPr>
            <a:xfrm rot="5400000" flipH="1">
              <a:off x="11770946" y="15826741"/>
              <a:ext cx="3619085" cy="5548941"/>
            </a:xfrm>
            <a:prstGeom prst="curvedConnector4">
              <a:avLst>
                <a:gd name="adj1" fmla="val -6317"/>
                <a:gd name="adj2" fmla="val 51715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连接符: 曲线 755">
              <a:extLst>
                <a:ext uri="{FF2B5EF4-FFF2-40B4-BE49-F238E27FC236}">
                  <a16:creationId xmlns:a16="http://schemas.microsoft.com/office/drawing/2014/main" id="{AC4A6DFD-32D3-4382-8C1F-7156E92C97E6}"/>
                </a:ext>
              </a:extLst>
            </p:cNvPr>
            <p:cNvCxnSpPr>
              <a:cxnSpLocks/>
              <a:stCxn id="215" idx="3"/>
              <a:endCxn id="41" idx="6"/>
            </p:cNvCxnSpPr>
            <p:nvPr/>
          </p:nvCxnSpPr>
          <p:spPr>
            <a:xfrm rot="5400000" flipH="1">
              <a:off x="12019530" y="16075325"/>
              <a:ext cx="3056887" cy="5613971"/>
            </a:xfrm>
            <a:prstGeom prst="curvedConnector4">
              <a:avLst>
                <a:gd name="adj1" fmla="val -7478"/>
                <a:gd name="adj2" fmla="val 51719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连接符: 曲线 759">
              <a:extLst>
                <a:ext uri="{FF2B5EF4-FFF2-40B4-BE49-F238E27FC236}">
                  <a16:creationId xmlns:a16="http://schemas.microsoft.com/office/drawing/2014/main" id="{5902DE20-A0B4-4A9F-A60D-CFED632A79D6}"/>
                </a:ext>
              </a:extLst>
            </p:cNvPr>
            <p:cNvCxnSpPr>
              <a:cxnSpLocks/>
              <a:stCxn id="215" idx="3"/>
              <a:endCxn id="36" idx="6"/>
            </p:cNvCxnSpPr>
            <p:nvPr/>
          </p:nvCxnSpPr>
          <p:spPr>
            <a:xfrm rot="5400000" flipH="1">
              <a:off x="12290202" y="16345996"/>
              <a:ext cx="2464322" cy="5665192"/>
            </a:xfrm>
            <a:prstGeom prst="curvedConnector4">
              <a:avLst>
                <a:gd name="adj1" fmla="val -9276"/>
                <a:gd name="adj2" fmla="val 51717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连接符: 曲线 771">
              <a:extLst>
                <a:ext uri="{FF2B5EF4-FFF2-40B4-BE49-F238E27FC236}">
                  <a16:creationId xmlns:a16="http://schemas.microsoft.com/office/drawing/2014/main" id="{DAEEC0BF-13C3-438D-A608-6296D8D3AC3A}"/>
                </a:ext>
              </a:extLst>
            </p:cNvPr>
            <p:cNvCxnSpPr>
              <a:cxnSpLocks/>
              <a:stCxn id="215" idx="3"/>
              <a:endCxn id="18" idx="6"/>
            </p:cNvCxnSpPr>
            <p:nvPr/>
          </p:nvCxnSpPr>
          <p:spPr>
            <a:xfrm rot="5400000" flipH="1">
              <a:off x="12562816" y="16618611"/>
              <a:ext cx="1904897" cy="5679388"/>
            </a:xfrm>
            <a:prstGeom prst="curvedConnector4">
              <a:avLst>
                <a:gd name="adj1" fmla="val -12001"/>
                <a:gd name="adj2" fmla="val 51717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连接符: 曲线 778">
              <a:extLst>
                <a:ext uri="{FF2B5EF4-FFF2-40B4-BE49-F238E27FC236}">
                  <a16:creationId xmlns:a16="http://schemas.microsoft.com/office/drawing/2014/main" id="{1F464CF6-0150-449D-A372-B6C95A28D129}"/>
                </a:ext>
              </a:extLst>
            </p:cNvPr>
            <p:cNvCxnSpPr>
              <a:cxnSpLocks/>
              <a:stCxn id="215" idx="3"/>
              <a:endCxn id="130" idx="0"/>
            </p:cNvCxnSpPr>
            <p:nvPr/>
          </p:nvCxnSpPr>
          <p:spPr>
            <a:xfrm rot="5400000" flipH="1">
              <a:off x="12883835" y="16939630"/>
              <a:ext cx="1286805" cy="5655443"/>
            </a:xfrm>
            <a:prstGeom prst="curvedConnector4">
              <a:avLst>
                <a:gd name="adj1" fmla="val -17765"/>
                <a:gd name="adj2" fmla="val 51717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连接符: 曲线 783">
              <a:extLst>
                <a:ext uri="{FF2B5EF4-FFF2-40B4-BE49-F238E27FC236}">
                  <a16:creationId xmlns:a16="http://schemas.microsoft.com/office/drawing/2014/main" id="{56EF0F01-6F5A-4071-A47D-F676DDE9451C}"/>
                </a:ext>
              </a:extLst>
            </p:cNvPr>
            <p:cNvCxnSpPr>
              <a:cxnSpLocks/>
              <a:stCxn id="215" idx="3"/>
              <a:endCxn id="125" idx="0"/>
            </p:cNvCxnSpPr>
            <p:nvPr/>
          </p:nvCxnSpPr>
          <p:spPr>
            <a:xfrm rot="5400000" flipH="1">
              <a:off x="13206489" y="17262283"/>
              <a:ext cx="705714" cy="5591227"/>
            </a:xfrm>
            <a:prstGeom prst="curvedConnector4">
              <a:avLst>
                <a:gd name="adj1" fmla="val -32393"/>
                <a:gd name="adj2" fmla="val 51721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连接符: 曲线 788">
              <a:extLst>
                <a:ext uri="{FF2B5EF4-FFF2-40B4-BE49-F238E27FC236}">
                  <a16:creationId xmlns:a16="http://schemas.microsoft.com/office/drawing/2014/main" id="{FAD72318-FA0D-40E8-8BAE-5BD0F638C135}"/>
                </a:ext>
              </a:extLst>
            </p:cNvPr>
            <p:cNvCxnSpPr>
              <a:cxnSpLocks/>
              <a:stCxn id="215" idx="3"/>
              <a:endCxn id="120" idx="0"/>
            </p:cNvCxnSpPr>
            <p:nvPr/>
          </p:nvCxnSpPr>
          <p:spPr>
            <a:xfrm rot="5400000" flipH="1">
              <a:off x="13557712" y="17613506"/>
              <a:ext cx="126236" cy="5468259"/>
            </a:xfrm>
            <a:prstGeom prst="curvedConnector4">
              <a:avLst>
                <a:gd name="adj1" fmla="val -181089"/>
                <a:gd name="adj2" fmla="val 51725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连接符: 曲线 793">
              <a:extLst>
                <a:ext uri="{FF2B5EF4-FFF2-40B4-BE49-F238E27FC236}">
                  <a16:creationId xmlns:a16="http://schemas.microsoft.com/office/drawing/2014/main" id="{448DBA7A-902C-4D1E-BA15-259FE3892D7F}"/>
                </a:ext>
              </a:extLst>
            </p:cNvPr>
            <p:cNvCxnSpPr>
              <a:cxnSpLocks/>
              <a:stCxn id="215" idx="3"/>
              <a:endCxn id="115" idx="0"/>
            </p:cNvCxnSpPr>
            <p:nvPr/>
          </p:nvCxnSpPr>
          <p:spPr>
            <a:xfrm rot="5400000">
              <a:off x="13478057" y="17943825"/>
              <a:ext cx="409974" cy="5343830"/>
            </a:xfrm>
            <a:prstGeom prst="curvedConnector2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连接符: 曲线 797">
              <a:extLst>
                <a:ext uri="{FF2B5EF4-FFF2-40B4-BE49-F238E27FC236}">
                  <a16:creationId xmlns:a16="http://schemas.microsoft.com/office/drawing/2014/main" id="{8893177F-02D2-4A6D-ACA0-14B7233D1AE9}"/>
                </a:ext>
              </a:extLst>
            </p:cNvPr>
            <p:cNvCxnSpPr>
              <a:cxnSpLocks/>
              <a:stCxn id="215" idx="3"/>
              <a:endCxn id="110" idx="0"/>
            </p:cNvCxnSpPr>
            <p:nvPr/>
          </p:nvCxnSpPr>
          <p:spPr>
            <a:xfrm rot="5400000">
              <a:off x="13127164" y="18704542"/>
              <a:ext cx="1521584" cy="4934006"/>
            </a:xfrm>
            <a:prstGeom prst="curvedConnector2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连接符: 曲线 801">
              <a:extLst>
                <a:ext uri="{FF2B5EF4-FFF2-40B4-BE49-F238E27FC236}">
                  <a16:creationId xmlns:a16="http://schemas.microsoft.com/office/drawing/2014/main" id="{FC46931F-8CC4-44F6-9250-3967F58614EC}"/>
                </a:ext>
              </a:extLst>
            </p:cNvPr>
            <p:cNvCxnSpPr>
              <a:cxnSpLocks/>
              <a:stCxn id="215" idx="3"/>
              <a:endCxn id="105" idx="0"/>
            </p:cNvCxnSpPr>
            <p:nvPr/>
          </p:nvCxnSpPr>
          <p:spPr>
            <a:xfrm rot="5400000">
              <a:off x="12990040" y="19109392"/>
              <a:ext cx="2063559" cy="4666281"/>
            </a:xfrm>
            <a:prstGeom prst="curvedConnector2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连接符: 曲线 810">
              <a:extLst>
                <a:ext uri="{FF2B5EF4-FFF2-40B4-BE49-F238E27FC236}">
                  <a16:creationId xmlns:a16="http://schemas.microsoft.com/office/drawing/2014/main" id="{9DCD543F-1964-47B3-9918-A95162313F40}"/>
                </a:ext>
              </a:extLst>
            </p:cNvPr>
            <p:cNvCxnSpPr>
              <a:cxnSpLocks/>
              <a:stCxn id="215" idx="3"/>
              <a:endCxn id="90" idx="0"/>
            </p:cNvCxnSpPr>
            <p:nvPr/>
          </p:nvCxnSpPr>
          <p:spPr>
            <a:xfrm rot="5400000">
              <a:off x="12797165" y="19860819"/>
              <a:ext cx="3007861" cy="4107728"/>
            </a:xfrm>
            <a:prstGeom prst="curvedConnector2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B971896-434B-0241-998D-0643A82F99AF}"/>
                </a:ext>
              </a:extLst>
            </p:cNvPr>
            <p:cNvSpPr/>
            <p:nvPr/>
          </p:nvSpPr>
          <p:spPr>
            <a:xfrm rot="2520000">
              <a:off x="13099153" y="24761376"/>
              <a:ext cx="432000" cy="4320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872" name="椭圆 871">
              <a:extLst>
                <a:ext uri="{FF2B5EF4-FFF2-40B4-BE49-F238E27FC236}">
                  <a16:creationId xmlns:a16="http://schemas.microsoft.com/office/drawing/2014/main" id="{500E2B98-9526-44B5-AFF5-7A0798DA00C2}"/>
                </a:ext>
              </a:extLst>
            </p:cNvPr>
            <p:cNvSpPr>
              <a:spLocks noChangeAspect="1"/>
            </p:cNvSpPr>
            <p:nvPr/>
          </p:nvSpPr>
          <p:spPr>
            <a:xfrm rot="21222457">
              <a:off x="16065226" y="26764725"/>
              <a:ext cx="432000" cy="432000"/>
            </a:xfrm>
            <a:prstGeom prst="ellipse">
              <a:avLst/>
            </a:prstGeom>
            <a:solidFill>
              <a:srgbClr val="D34D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876" name="椭圆 875">
              <a:extLst>
                <a:ext uri="{FF2B5EF4-FFF2-40B4-BE49-F238E27FC236}">
                  <a16:creationId xmlns:a16="http://schemas.microsoft.com/office/drawing/2014/main" id="{DF738339-BCFF-46C8-A0C4-F145C583F0FA}"/>
                </a:ext>
              </a:extLst>
            </p:cNvPr>
            <p:cNvSpPr>
              <a:spLocks noChangeAspect="1"/>
            </p:cNvSpPr>
            <p:nvPr/>
          </p:nvSpPr>
          <p:spPr>
            <a:xfrm rot="21222457">
              <a:off x="16608303" y="26977892"/>
              <a:ext cx="432000" cy="432000"/>
            </a:xfrm>
            <a:prstGeom prst="ellipse">
              <a:avLst/>
            </a:prstGeom>
            <a:solidFill>
              <a:srgbClr val="D34D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 dirty="0"/>
            </a:p>
          </p:txBody>
        </p:sp>
        <p:sp>
          <p:nvSpPr>
            <p:cNvPr id="880" name="椭圆 879">
              <a:extLst>
                <a:ext uri="{FF2B5EF4-FFF2-40B4-BE49-F238E27FC236}">
                  <a16:creationId xmlns:a16="http://schemas.microsoft.com/office/drawing/2014/main" id="{C35F667A-C2F1-4740-8C6D-2E19BD534325}"/>
                </a:ext>
              </a:extLst>
            </p:cNvPr>
            <p:cNvSpPr>
              <a:spLocks noChangeAspect="1"/>
            </p:cNvSpPr>
            <p:nvPr/>
          </p:nvSpPr>
          <p:spPr>
            <a:xfrm rot="21222457">
              <a:off x="26572841" y="24674015"/>
              <a:ext cx="432000" cy="432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87"/>
            </a:p>
          </p:txBody>
        </p:sp>
      </p:grpSp>
      <p:sp>
        <p:nvSpPr>
          <p:cNvPr id="331" name="文本框 330">
            <a:extLst>
              <a:ext uri="{FF2B5EF4-FFF2-40B4-BE49-F238E27FC236}">
                <a16:creationId xmlns:a16="http://schemas.microsoft.com/office/drawing/2014/main" id="{84E2C60F-1351-495F-A6CF-110CF0022FF2}"/>
              </a:ext>
            </a:extLst>
          </p:cNvPr>
          <p:cNvSpPr txBox="1"/>
          <p:nvPr/>
        </p:nvSpPr>
        <p:spPr>
          <a:xfrm rot="1383218">
            <a:off x="29191079" y="22366716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JJQM(0.87%)</a:t>
            </a:r>
            <a:endParaRPr kumimoji="1"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椭圆 331">
            <a:extLst>
              <a:ext uri="{FF2B5EF4-FFF2-40B4-BE49-F238E27FC236}">
                <a16:creationId xmlns:a16="http://schemas.microsoft.com/office/drawing/2014/main" id="{BE1200AF-4CAD-4303-81E7-A42AABB9686B}"/>
              </a:ext>
            </a:extLst>
          </p:cNvPr>
          <p:cNvSpPr/>
          <p:nvPr/>
        </p:nvSpPr>
        <p:spPr>
          <a:xfrm rot="1560000">
            <a:off x="28481701" y="21597356"/>
            <a:ext cx="432000" cy="43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cxnSp>
        <p:nvCxnSpPr>
          <p:cNvPr id="333" name="连接符: 曲线 332">
            <a:extLst>
              <a:ext uri="{FF2B5EF4-FFF2-40B4-BE49-F238E27FC236}">
                <a16:creationId xmlns:a16="http://schemas.microsoft.com/office/drawing/2014/main" id="{C1ADDB19-03AD-40D1-83D4-E0FFAA9055C1}"/>
              </a:ext>
            </a:extLst>
          </p:cNvPr>
          <p:cNvCxnSpPr>
            <a:cxnSpLocks/>
            <a:stCxn id="216" idx="6"/>
            <a:endCxn id="332" idx="2"/>
          </p:cNvCxnSpPr>
          <p:nvPr/>
        </p:nvCxnSpPr>
        <p:spPr>
          <a:xfrm>
            <a:off x="24048762" y="18456640"/>
            <a:ext cx="4454799" cy="3262028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>
            <a:extLst>
              <a:ext uri="{FF2B5EF4-FFF2-40B4-BE49-F238E27FC236}">
                <a16:creationId xmlns:a16="http://schemas.microsoft.com/office/drawing/2014/main" id="{EA341CA0-1DD2-44ED-9BA7-F094647E8DAB}"/>
              </a:ext>
            </a:extLst>
          </p:cNvPr>
          <p:cNvSpPr/>
          <p:nvPr/>
        </p:nvSpPr>
        <p:spPr>
          <a:xfrm rot="4320000">
            <a:off x="10701062" y="21094670"/>
            <a:ext cx="432000" cy="432000"/>
          </a:xfrm>
          <a:prstGeom prst="ellipse">
            <a:avLst/>
          </a:prstGeom>
          <a:solidFill>
            <a:srgbClr val="C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 dirty="0"/>
          </a:p>
        </p:txBody>
      </p:sp>
      <p:sp>
        <p:nvSpPr>
          <p:cNvPr id="421" name="椭圆 420">
            <a:extLst>
              <a:ext uri="{FF2B5EF4-FFF2-40B4-BE49-F238E27FC236}">
                <a16:creationId xmlns:a16="http://schemas.microsoft.com/office/drawing/2014/main" id="{CB0149E9-2844-46D0-BC75-F0812F627E7E}"/>
              </a:ext>
            </a:extLst>
          </p:cNvPr>
          <p:cNvSpPr/>
          <p:nvPr/>
        </p:nvSpPr>
        <p:spPr>
          <a:xfrm rot="240000">
            <a:off x="10393081" y="15726801"/>
            <a:ext cx="432000" cy="432000"/>
          </a:xfrm>
          <a:prstGeom prst="ellipse">
            <a:avLst/>
          </a:prstGeom>
          <a:solidFill>
            <a:srgbClr val="C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444" name="椭圆 443">
            <a:extLst>
              <a:ext uri="{FF2B5EF4-FFF2-40B4-BE49-F238E27FC236}">
                <a16:creationId xmlns:a16="http://schemas.microsoft.com/office/drawing/2014/main" id="{DF21EF6F-0A05-4B5E-94F3-597715ED0C21}"/>
              </a:ext>
            </a:extLst>
          </p:cNvPr>
          <p:cNvSpPr/>
          <p:nvPr/>
        </p:nvSpPr>
        <p:spPr>
          <a:xfrm rot="3840000">
            <a:off x="11486106" y="22715400"/>
            <a:ext cx="432000" cy="432000"/>
          </a:xfrm>
          <a:prstGeom prst="ellipse">
            <a:avLst/>
          </a:prstGeom>
          <a:solidFill>
            <a:srgbClr val="C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450" name="文本框 449">
            <a:extLst>
              <a:ext uri="{FF2B5EF4-FFF2-40B4-BE49-F238E27FC236}">
                <a16:creationId xmlns:a16="http://schemas.microsoft.com/office/drawing/2014/main" id="{E5DBDDFD-D1BC-4715-B698-2D5A9753FDBC}"/>
              </a:ext>
            </a:extLst>
          </p:cNvPr>
          <p:cNvSpPr txBox="1"/>
          <p:nvPr/>
        </p:nvSpPr>
        <p:spPr>
          <a:xfrm rot="2066214">
            <a:off x="8811348" y="11128037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KSFBHC(0.97%)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54A77A91-15DF-4AEA-89DF-4E896BE3171F}"/>
              </a:ext>
            </a:extLst>
          </p:cNvPr>
          <p:cNvSpPr txBox="1"/>
          <p:nvPr/>
        </p:nvSpPr>
        <p:spPr>
          <a:xfrm rot="323972">
            <a:off x="6873442" y="16707385"/>
            <a:ext cx="305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XMTTLL(1.0%)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A3DCAED6-84AE-4741-9AA9-4299DBC4ED5E}"/>
              </a:ext>
            </a:extLst>
          </p:cNvPr>
          <p:cNvSpPr txBox="1"/>
          <p:nvPr/>
        </p:nvSpPr>
        <p:spPr>
          <a:xfrm rot="19741551">
            <a:off x="7672463" y="23901520"/>
            <a:ext cx="3875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COCAYGNM(0.88%)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椭圆 459">
            <a:extLst>
              <a:ext uri="{FF2B5EF4-FFF2-40B4-BE49-F238E27FC236}">
                <a16:creationId xmlns:a16="http://schemas.microsoft.com/office/drawing/2014/main" id="{D138AA2C-E732-4209-9965-1677448127EB}"/>
              </a:ext>
            </a:extLst>
          </p:cNvPr>
          <p:cNvSpPr/>
          <p:nvPr/>
        </p:nvSpPr>
        <p:spPr>
          <a:xfrm rot="1800000">
            <a:off x="11499415" y="12946758"/>
            <a:ext cx="432000" cy="432000"/>
          </a:xfrm>
          <a:prstGeom prst="ellipse">
            <a:avLst/>
          </a:prstGeom>
          <a:solidFill>
            <a:srgbClr val="C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 dirty="0"/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51FB77E4-22B4-412D-A9A2-6354EEB56876}"/>
              </a:ext>
            </a:extLst>
          </p:cNvPr>
          <p:cNvSpPr txBox="1"/>
          <p:nvPr/>
        </p:nvSpPr>
        <p:spPr>
          <a:xfrm rot="19112104">
            <a:off x="9597736" y="25522203"/>
            <a:ext cx="3182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COCACL(0.89%)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D2066270-DB9C-4ADD-A6CB-3C22A5D6C141}"/>
              </a:ext>
            </a:extLst>
          </p:cNvPr>
          <p:cNvSpPr txBox="1"/>
          <p:nvPr/>
        </p:nvSpPr>
        <p:spPr>
          <a:xfrm rot="17937082">
            <a:off x="12491658" y="27893962"/>
            <a:ext cx="3118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YQSLNL(1.11%)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9352D948-325B-41D2-A606-DC88DE5EC2F8}"/>
              </a:ext>
            </a:extLst>
          </p:cNvPr>
          <p:cNvSpPr txBox="1"/>
          <p:nvPr/>
        </p:nvSpPr>
        <p:spPr>
          <a:xfrm rot="17317014">
            <a:off x="14640514" y="28742478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YBZCH(1.01%)</a:t>
            </a: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259E42D0-1510-4AB5-9559-A726CCB0E3F0}"/>
              </a:ext>
            </a:extLst>
          </p:cNvPr>
          <p:cNvSpPr txBox="1"/>
          <p:nvPr/>
        </p:nvSpPr>
        <p:spPr>
          <a:xfrm rot="16698924">
            <a:off x="16462132" y="29434826"/>
            <a:ext cx="325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DJKXDW(0.98%)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9" name="椭圆 468">
            <a:extLst>
              <a:ext uri="{FF2B5EF4-FFF2-40B4-BE49-F238E27FC236}">
                <a16:creationId xmlns:a16="http://schemas.microsoft.com/office/drawing/2014/main" id="{15C9927E-D5B5-4631-93F4-D2E7BB994C0B}"/>
              </a:ext>
            </a:extLst>
          </p:cNvPr>
          <p:cNvSpPr/>
          <p:nvPr/>
        </p:nvSpPr>
        <p:spPr>
          <a:xfrm rot="3060000">
            <a:off x="12158678" y="23675091"/>
            <a:ext cx="432000" cy="432000"/>
          </a:xfrm>
          <a:prstGeom prst="ellipse">
            <a:avLst/>
          </a:prstGeom>
          <a:solidFill>
            <a:srgbClr val="C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6C0EAF0C-1BFD-4BE8-9169-C2C3398CBF23}"/>
              </a:ext>
            </a:extLst>
          </p:cNvPr>
          <p:cNvSpPr txBox="1"/>
          <p:nvPr/>
        </p:nvSpPr>
        <p:spPr>
          <a:xfrm rot="15414770">
            <a:off x="21262566" y="28796066"/>
            <a:ext cx="2160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BSS(0.99%)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文本框 473">
            <a:extLst>
              <a:ext uri="{FF2B5EF4-FFF2-40B4-BE49-F238E27FC236}">
                <a16:creationId xmlns:a16="http://schemas.microsoft.com/office/drawing/2014/main" id="{D5B71110-C50F-4E2D-BD1E-62D242845AF4}"/>
              </a:ext>
            </a:extLst>
          </p:cNvPr>
          <p:cNvSpPr txBox="1"/>
          <p:nvPr/>
        </p:nvSpPr>
        <p:spPr>
          <a:xfrm rot="4016911">
            <a:off x="23121755" y="28414868"/>
            <a:ext cx="284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KSJCM(1.01%)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文本框 474">
            <a:extLst>
              <a:ext uri="{FF2B5EF4-FFF2-40B4-BE49-F238E27FC236}">
                <a16:creationId xmlns:a16="http://schemas.microsoft.com/office/drawing/2014/main" id="{7B9659CE-6AC4-400B-8CA7-A7A666BCA256}"/>
              </a:ext>
            </a:extLst>
          </p:cNvPr>
          <p:cNvSpPr txBox="1"/>
          <p:nvPr/>
        </p:nvSpPr>
        <p:spPr>
          <a:xfrm rot="3893922">
            <a:off x="23534059" y="28383728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COCACOF(0.97%)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文本框 476">
            <a:extLst>
              <a:ext uri="{FF2B5EF4-FFF2-40B4-BE49-F238E27FC236}">
                <a16:creationId xmlns:a16="http://schemas.microsoft.com/office/drawing/2014/main" id="{F9E57507-CFF8-4482-88B4-AF97693A7FED}"/>
              </a:ext>
            </a:extLst>
          </p:cNvPr>
          <p:cNvSpPr txBox="1"/>
          <p:nvPr/>
        </p:nvSpPr>
        <p:spPr>
          <a:xfrm rot="3455494">
            <a:off x="24966054" y="27243966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YYHM(0.8%)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8" name="文本框 477">
            <a:extLst>
              <a:ext uri="{FF2B5EF4-FFF2-40B4-BE49-F238E27FC236}">
                <a16:creationId xmlns:a16="http://schemas.microsoft.com/office/drawing/2014/main" id="{C1B9A0BF-378E-45A6-BAC2-0128383FDEFB}"/>
              </a:ext>
            </a:extLst>
          </p:cNvPr>
          <p:cNvSpPr txBox="1"/>
          <p:nvPr/>
        </p:nvSpPr>
        <p:spPr>
          <a:xfrm rot="2007528">
            <a:off x="28120478" y="24264232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YBDJNM(1.1%)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34A11FC4-A03D-4F5D-8476-D5CB57B7A9C7}"/>
              </a:ext>
            </a:extLst>
          </p:cNvPr>
          <p:cNvSpPr txBox="1"/>
          <p:nvPr/>
        </p:nvSpPr>
        <p:spPr>
          <a:xfrm rot="1183709">
            <a:off x="29420517" y="21841687"/>
            <a:ext cx="3744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JJBT(0.97%)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文本框 479">
            <a:extLst>
              <a:ext uri="{FF2B5EF4-FFF2-40B4-BE49-F238E27FC236}">
                <a16:creationId xmlns:a16="http://schemas.microsoft.com/office/drawing/2014/main" id="{05ED7384-2C83-4688-9704-072C9DB6B633}"/>
              </a:ext>
            </a:extLst>
          </p:cNvPr>
          <p:cNvSpPr txBox="1"/>
          <p:nvPr/>
        </p:nvSpPr>
        <p:spPr>
          <a:xfrm rot="20921603">
            <a:off x="29894471" y="15840266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VTMSSL(0.97%)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0C42B150-D996-41B0-92D4-2F1F59125F5F}"/>
              </a:ext>
            </a:extLst>
          </p:cNvPr>
          <p:cNvSpPr txBox="1"/>
          <p:nvPr/>
        </p:nvSpPr>
        <p:spPr>
          <a:xfrm rot="20564695">
            <a:off x="29317868" y="13832573"/>
            <a:ext cx="3296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YQNMSD(1.03%)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文本框 481">
            <a:extLst>
              <a:ext uri="{FF2B5EF4-FFF2-40B4-BE49-F238E27FC236}">
                <a16:creationId xmlns:a16="http://schemas.microsoft.com/office/drawing/2014/main" id="{25BE713A-14EC-4DF2-B100-7C9EAF71EC1B}"/>
              </a:ext>
            </a:extLst>
          </p:cNvPr>
          <p:cNvSpPr txBox="1"/>
          <p:nvPr/>
        </p:nvSpPr>
        <p:spPr>
          <a:xfrm rot="18561767">
            <a:off x="25571421" y="8548011"/>
            <a:ext cx="3089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YQSLBS(0.86%)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文本框 482">
            <a:extLst>
              <a:ext uri="{FF2B5EF4-FFF2-40B4-BE49-F238E27FC236}">
                <a16:creationId xmlns:a16="http://schemas.microsoft.com/office/drawing/2014/main" id="{27354E9B-9260-472E-A2C9-727B0704C977}"/>
              </a:ext>
            </a:extLst>
          </p:cNvPr>
          <p:cNvSpPr txBox="1"/>
          <p:nvPr/>
        </p:nvSpPr>
        <p:spPr>
          <a:xfrm rot="17131990">
            <a:off x="21584937" y="6404846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BQYCFS(0.87%)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96C569BC-A3F0-49D6-8D81-1D300ACDE1DF}"/>
              </a:ext>
            </a:extLst>
          </p:cNvPr>
          <p:cNvSpPr txBox="1"/>
          <p:nvPr/>
        </p:nvSpPr>
        <p:spPr>
          <a:xfrm rot="15900000">
            <a:off x="18070202" y="6058215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NFGYP(1.16%)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文本框 484">
            <a:extLst>
              <a:ext uri="{FF2B5EF4-FFF2-40B4-BE49-F238E27FC236}">
                <a16:creationId xmlns:a16="http://schemas.microsoft.com/office/drawing/2014/main" id="{0DB72501-5312-4B48-A31D-B15295D6D9F3}"/>
              </a:ext>
            </a:extLst>
          </p:cNvPr>
          <p:cNvSpPr txBox="1"/>
          <p:nvPr/>
        </p:nvSpPr>
        <p:spPr>
          <a:xfrm rot="15124762">
            <a:off x="14893394" y="6376411"/>
            <a:ext cx="3249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BGZMHT(1.02%)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B8B917D3-E5E5-49E9-85CB-B3DEF6285ECA}"/>
              </a:ext>
            </a:extLst>
          </p:cNvPr>
          <p:cNvSpPr txBox="1"/>
          <p:nvPr/>
        </p:nvSpPr>
        <p:spPr>
          <a:xfrm rot="13891397">
            <a:off x="11598481" y="8719891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KSFT(0.91%)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F58D06F9-68DE-4476-8E4C-9A23CF4EC9BA}"/>
              </a:ext>
            </a:extLst>
          </p:cNvPr>
          <p:cNvSpPr txBox="1"/>
          <p:nvPr/>
        </p:nvSpPr>
        <p:spPr>
          <a:xfrm rot="13371407">
            <a:off x="9567442" y="9922129"/>
            <a:ext cx="3249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MZYGLC(1.08%)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文本框 488">
            <a:extLst>
              <a:ext uri="{FF2B5EF4-FFF2-40B4-BE49-F238E27FC236}">
                <a16:creationId xmlns:a16="http://schemas.microsoft.com/office/drawing/2014/main" id="{093F6FB6-7603-4D7A-A40D-6F76400701AE}"/>
              </a:ext>
            </a:extLst>
          </p:cNvPr>
          <p:cNvSpPr txBox="1"/>
          <p:nvPr/>
        </p:nvSpPr>
        <p:spPr>
          <a:xfrm rot="20466457">
            <a:off x="7417592" y="21758814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NFSQNH(0.99%)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椭圆 498">
            <a:extLst>
              <a:ext uri="{FF2B5EF4-FFF2-40B4-BE49-F238E27FC236}">
                <a16:creationId xmlns:a16="http://schemas.microsoft.com/office/drawing/2014/main" id="{7520CDA4-0F0A-4EAF-865E-E1E8D8E23313}"/>
              </a:ext>
            </a:extLst>
          </p:cNvPr>
          <p:cNvSpPr/>
          <p:nvPr/>
        </p:nvSpPr>
        <p:spPr>
          <a:xfrm rot="480000">
            <a:off x="18254118" y="27284281"/>
            <a:ext cx="432000" cy="432000"/>
          </a:xfrm>
          <a:prstGeom prst="ellipse">
            <a:avLst/>
          </a:prstGeom>
          <a:solidFill>
            <a:srgbClr val="D3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508" name="椭圆 507">
            <a:extLst>
              <a:ext uri="{FF2B5EF4-FFF2-40B4-BE49-F238E27FC236}">
                <a16:creationId xmlns:a16="http://schemas.microsoft.com/office/drawing/2014/main" id="{CACC0958-CD1B-46CC-9C46-D1E742CF6EB0}"/>
              </a:ext>
            </a:extLst>
          </p:cNvPr>
          <p:cNvSpPr/>
          <p:nvPr/>
        </p:nvSpPr>
        <p:spPr>
          <a:xfrm rot="480000">
            <a:off x="18880848" y="27356847"/>
            <a:ext cx="432000" cy="432000"/>
          </a:xfrm>
          <a:prstGeom prst="ellipse">
            <a:avLst/>
          </a:prstGeom>
          <a:solidFill>
            <a:srgbClr val="D3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513" name="椭圆 512">
            <a:extLst>
              <a:ext uri="{FF2B5EF4-FFF2-40B4-BE49-F238E27FC236}">
                <a16:creationId xmlns:a16="http://schemas.microsoft.com/office/drawing/2014/main" id="{151FB9FC-96CD-4A03-8EEE-2C66F0A8318B}"/>
              </a:ext>
            </a:extLst>
          </p:cNvPr>
          <p:cNvSpPr/>
          <p:nvPr/>
        </p:nvSpPr>
        <p:spPr>
          <a:xfrm rot="4080000">
            <a:off x="23487455" y="26590167"/>
            <a:ext cx="432000" cy="432000"/>
          </a:xfrm>
          <a:prstGeom prst="ellipse">
            <a:avLst/>
          </a:prstGeom>
          <a:solidFill>
            <a:srgbClr val="6EEA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514" name="椭圆 513">
            <a:extLst>
              <a:ext uri="{FF2B5EF4-FFF2-40B4-BE49-F238E27FC236}">
                <a16:creationId xmlns:a16="http://schemas.microsoft.com/office/drawing/2014/main" id="{96DE2B09-DD63-4835-BBC9-8820A12DE544}"/>
              </a:ext>
            </a:extLst>
          </p:cNvPr>
          <p:cNvSpPr/>
          <p:nvPr/>
        </p:nvSpPr>
        <p:spPr>
          <a:xfrm rot="4080000">
            <a:off x="24048938" y="26340527"/>
            <a:ext cx="432000" cy="432000"/>
          </a:xfrm>
          <a:prstGeom prst="ellipse">
            <a:avLst/>
          </a:prstGeom>
          <a:solidFill>
            <a:srgbClr val="6EEA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532" name="椭圆 531">
            <a:extLst>
              <a:ext uri="{FF2B5EF4-FFF2-40B4-BE49-F238E27FC236}">
                <a16:creationId xmlns:a16="http://schemas.microsoft.com/office/drawing/2014/main" id="{F94D4B15-F1AF-4FD9-A0AF-569401F0938B}"/>
              </a:ext>
            </a:extLst>
          </p:cNvPr>
          <p:cNvSpPr/>
          <p:nvPr/>
        </p:nvSpPr>
        <p:spPr>
          <a:xfrm rot="2040000">
            <a:off x="27601140" y="23175551"/>
            <a:ext cx="432000" cy="43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543" name="椭圆 542">
            <a:extLst>
              <a:ext uri="{FF2B5EF4-FFF2-40B4-BE49-F238E27FC236}">
                <a16:creationId xmlns:a16="http://schemas.microsoft.com/office/drawing/2014/main" id="{41878558-4A08-45FB-BA84-994F06B29FA2}"/>
              </a:ext>
            </a:extLst>
          </p:cNvPr>
          <p:cNvSpPr/>
          <p:nvPr/>
        </p:nvSpPr>
        <p:spPr>
          <a:xfrm rot="480000">
            <a:off x="29139765" y="19296185"/>
            <a:ext cx="432000" cy="43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 dirty="0"/>
          </a:p>
        </p:txBody>
      </p:sp>
      <p:sp>
        <p:nvSpPr>
          <p:cNvPr id="550" name="椭圆 549">
            <a:extLst>
              <a:ext uri="{FF2B5EF4-FFF2-40B4-BE49-F238E27FC236}">
                <a16:creationId xmlns:a16="http://schemas.microsoft.com/office/drawing/2014/main" id="{6A613518-1F40-4B4D-BD01-3B42433E7052}"/>
              </a:ext>
            </a:extLst>
          </p:cNvPr>
          <p:cNvSpPr/>
          <p:nvPr/>
        </p:nvSpPr>
        <p:spPr>
          <a:xfrm rot="4860000">
            <a:off x="29145696" y="16310550"/>
            <a:ext cx="432000" cy="43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 dirty="0"/>
          </a:p>
        </p:txBody>
      </p:sp>
      <p:sp>
        <p:nvSpPr>
          <p:cNvPr id="555" name="椭圆 554">
            <a:extLst>
              <a:ext uri="{FF2B5EF4-FFF2-40B4-BE49-F238E27FC236}">
                <a16:creationId xmlns:a16="http://schemas.microsoft.com/office/drawing/2014/main" id="{8F0A8F4E-C055-408F-8AD4-24253EED478F}"/>
              </a:ext>
            </a:extLst>
          </p:cNvPr>
          <p:cNvSpPr/>
          <p:nvPr/>
        </p:nvSpPr>
        <p:spPr>
          <a:xfrm rot="4320000">
            <a:off x="28692965" y="14592420"/>
            <a:ext cx="432000" cy="432000"/>
          </a:xfrm>
          <a:prstGeom prst="ellipse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 dirty="0"/>
          </a:p>
        </p:txBody>
      </p:sp>
      <p:sp>
        <p:nvSpPr>
          <p:cNvPr id="567" name="椭圆 566">
            <a:extLst>
              <a:ext uri="{FF2B5EF4-FFF2-40B4-BE49-F238E27FC236}">
                <a16:creationId xmlns:a16="http://schemas.microsoft.com/office/drawing/2014/main" id="{7C48495E-86DE-4427-98B8-F90B8144C395}"/>
              </a:ext>
            </a:extLst>
          </p:cNvPr>
          <p:cNvSpPr/>
          <p:nvPr/>
        </p:nvSpPr>
        <p:spPr>
          <a:xfrm rot="1560000">
            <a:off x="25093628" y="9904233"/>
            <a:ext cx="432000" cy="43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572" name="椭圆 571">
            <a:extLst>
              <a:ext uri="{FF2B5EF4-FFF2-40B4-BE49-F238E27FC236}">
                <a16:creationId xmlns:a16="http://schemas.microsoft.com/office/drawing/2014/main" id="{49F8EE3C-246D-46C0-9CDA-125E2AEDB8E0}"/>
              </a:ext>
            </a:extLst>
          </p:cNvPr>
          <p:cNvSpPr/>
          <p:nvPr/>
        </p:nvSpPr>
        <p:spPr>
          <a:xfrm rot="720000">
            <a:off x="22406566" y="8622872"/>
            <a:ext cx="432000" cy="43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575" name="椭圆 574">
            <a:extLst>
              <a:ext uri="{FF2B5EF4-FFF2-40B4-BE49-F238E27FC236}">
                <a16:creationId xmlns:a16="http://schemas.microsoft.com/office/drawing/2014/main" id="{0D3667A9-BA17-47DE-AEC8-8DE4F7E46B32}"/>
              </a:ext>
            </a:extLst>
          </p:cNvPr>
          <p:cNvSpPr/>
          <p:nvPr/>
        </p:nvSpPr>
        <p:spPr>
          <a:xfrm rot="5100000">
            <a:off x="18181032" y="8344345"/>
            <a:ext cx="432000" cy="43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579" name="椭圆 578">
            <a:extLst>
              <a:ext uri="{FF2B5EF4-FFF2-40B4-BE49-F238E27FC236}">
                <a16:creationId xmlns:a16="http://schemas.microsoft.com/office/drawing/2014/main" id="{CF1DCB3F-6B48-47CB-87B5-CB030CC164BC}"/>
              </a:ext>
            </a:extLst>
          </p:cNvPr>
          <p:cNvSpPr/>
          <p:nvPr/>
        </p:nvSpPr>
        <p:spPr>
          <a:xfrm rot="4080000">
            <a:off x="16463455" y="8798807"/>
            <a:ext cx="432000" cy="43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586" name="椭圆 585">
            <a:extLst>
              <a:ext uri="{FF2B5EF4-FFF2-40B4-BE49-F238E27FC236}">
                <a16:creationId xmlns:a16="http://schemas.microsoft.com/office/drawing/2014/main" id="{7078B164-007C-4DCF-BC48-8B84F25DA65E}"/>
              </a:ext>
            </a:extLst>
          </p:cNvPr>
          <p:cNvSpPr/>
          <p:nvPr/>
        </p:nvSpPr>
        <p:spPr>
          <a:xfrm rot="2820000">
            <a:off x="12565869" y="11496597"/>
            <a:ext cx="432000" cy="43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sp>
        <p:nvSpPr>
          <p:cNvPr id="587" name="椭圆 586">
            <a:extLst>
              <a:ext uri="{FF2B5EF4-FFF2-40B4-BE49-F238E27FC236}">
                <a16:creationId xmlns:a16="http://schemas.microsoft.com/office/drawing/2014/main" id="{BC8E5C65-5C26-46E8-B05F-46A3E4C62E44}"/>
              </a:ext>
            </a:extLst>
          </p:cNvPr>
          <p:cNvSpPr/>
          <p:nvPr/>
        </p:nvSpPr>
        <p:spPr>
          <a:xfrm rot="2820000">
            <a:off x="12927549" y="11076400"/>
            <a:ext cx="432000" cy="43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/>
          </a:p>
        </p:txBody>
      </p:sp>
      <p:cxnSp>
        <p:nvCxnSpPr>
          <p:cNvPr id="365" name="连接符: 曲线 364">
            <a:extLst>
              <a:ext uri="{FF2B5EF4-FFF2-40B4-BE49-F238E27FC236}">
                <a16:creationId xmlns:a16="http://schemas.microsoft.com/office/drawing/2014/main" id="{3D2EFBE9-FCDE-4E80-B575-A5B8C5DDA13C}"/>
              </a:ext>
            </a:extLst>
          </p:cNvPr>
          <p:cNvCxnSpPr>
            <a:cxnSpLocks/>
            <a:stCxn id="217" idx="7"/>
            <a:endCxn id="555" idx="4"/>
          </p:cNvCxnSpPr>
          <p:nvPr/>
        </p:nvCxnSpPr>
        <p:spPr>
          <a:xfrm rot="5400000" flipH="1" flipV="1">
            <a:off x="25776376" y="12375856"/>
            <a:ext cx="427849" cy="5426474"/>
          </a:xfrm>
          <a:prstGeom prst="curved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连接符: 曲线 374">
            <a:extLst>
              <a:ext uri="{FF2B5EF4-FFF2-40B4-BE49-F238E27FC236}">
                <a16:creationId xmlns:a16="http://schemas.microsoft.com/office/drawing/2014/main" id="{9D680AE3-924E-4AD9-A0D3-F85D79D81612}"/>
              </a:ext>
            </a:extLst>
          </p:cNvPr>
          <p:cNvCxnSpPr>
            <a:cxnSpLocks/>
            <a:stCxn id="8" idx="0"/>
            <a:endCxn id="575" idx="6"/>
          </p:cNvCxnSpPr>
          <p:nvPr/>
        </p:nvCxnSpPr>
        <p:spPr>
          <a:xfrm rot="16200000" flipV="1">
            <a:off x="16141186" y="11050195"/>
            <a:ext cx="4993048" cy="443703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连接符: 曲线 377">
            <a:extLst>
              <a:ext uri="{FF2B5EF4-FFF2-40B4-BE49-F238E27FC236}">
                <a16:creationId xmlns:a16="http://schemas.microsoft.com/office/drawing/2014/main" id="{A451A8E7-CEBD-49A8-91C8-5A324E63E50E}"/>
              </a:ext>
            </a:extLst>
          </p:cNvPr>
          <p:cNvCxnSpPr>
            <a:cxnSpLocks/>
            <a:stCxn id="8" idx="0"/>
            <a:endCxn id="579" idx="6"/>
          </p:cNvCxnSpPr>
          <p:nvPr/>
        </p:nvCxnSpPr>
        <p:spPr>
          <a:xfrm rot="16200000" flipV="1">
            <a:off x="15533220" y="10442229"/>
            <a:ext cx="4553492" cy="2099191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连接符: 曲线 380">
            <a:extLst>
              <a:ext uri="{FF2B5EF4-FFF2-40B4-BE49-F238E27FC236}">
                <a16:creationId xmlns:a16="http://schemas.microsoft.com/office/drawing/2014/main" id="{D3C65FE9-0EA7-4EA5-8955-EC29411C67F4}"/>
              </a:ext>
            </a:extLst>
          </p:cNvPr>
          <p:cNvCxnSpPr>
            <a:cxnSpLocks/>
            <a:stCxn id="8" idx="0"/>
            <a:endCxn id="587" idx="6"/>
          </p:cNvCxnSpPr>
          <p:nvPr/>
        </p:nvCxnSpPr>
        <p:spPr>
          <a:xfrm rot="16200000" flipV="1">
            <a:off x="14916112" y="9825122"/>
            <a:ext cx="2318199" cy="5568700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连接符: 曲线 383">
            <a:extLst>
              <a:ext uri="{FF2B5EF4-FFF2-40B4-BE49-F238E27FC236}">
                <a16:creationId xmlns:a16="http://schemas.microsoft.com/office/drawing/2014/main" id="{C32D0064-7742-4B01-B41C-1D8378021D3D}"/>
              </a:ext>
            </a:extLst>
          </p:cNvPr>
          <p:cNvCxnSpPr>
            <a:cxnSpLocks/>
            <a:stCxn id="8" idx="0"/>
            <a:endCxn id="586" idx="6"/>
          </p:cNvCxnSpPr>
          <p:nvPr/>
        </p:nvCxnSpPr>
        <p:spPr>
          <a:xfrm rot="16200000" flipV="1">
            <a:off x="14945370" y="9854380"/>
            <a:ext cx="1898002" cy="5930380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连接符: 曲线 386">
            <a:extLst>
              <a:ext uri="{FF2B5EF4-FFF2-40B4-BE49-F238E27FC236}">
                <a16:creationId xmlns:a16="http://schemas.microsoft.com/office/drawing/2014/main" id="{B11A7F2B-AA31-44D9-A10D-62E7D0270093}"/>
              </a:ext>
            </a:extLst>
          </p:cNvPr>
          <p:cNvCxnSpPr>
            <a:cxnSpLocks/>
            <a:stCxn id="215" idx="3"/>
            <a:endCxn id="460" idx="6"/>
          </p:cNvCxnSpPr>
          <p:nvPr/>
        </p:nvCxnSpPr>
        <p:spPr>
          <a:xfrm rot="5400000" flipH="1">
            <a:off x="10587491" y="14585744"/>
            <a:ext cx="6986089" cy="4356119"/>
          </a:xfrm>
          <a:prstGeom prst="curvedConnector4">
            <a:avLst>
              <a:gd name="adj1" fmla="val -3272"/>
              <a:gd name="adj2" fmla="val 51907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连接符: 曲线 389">
            <a:extLst>
              <a:ext uri="{FF2B5EF4-FFF2-40B4-BE49-F238E27FC236}">
                <a16:creationId xmlns:a16="http://schemas.microsoft.com/office/drawing/2014/main" id="{673E31AF-84FE-41EB-BEAE-28BE208265B5}"/>
              </a:ext>
            </a:extLst>
          </p:cNvPr>
          <p:cNvCxnSpPr>
            <a:cxnSpLocks/>
            <a:stCxn id="215" idx="3"/>
            <a:endCxn id="421" idx="6"/>
          </p:cNvCxnSpPr>
          <p:nvPr/>
        </p:nvCxnSpPr>
        <p:spPr>
          <a:xfrm rot="5400000" flipH="1">
            <a:off x="11392085" y="15390338"/>
            <a:ext cx="4298979" cy="5434040"/>
          </a:xfrm>
          <a:prstGeom prst="curvedConnector4">
            <a:avLst>
              <a:gd name="adj1" fmla="val -5318"/>
              <a:gd name="adj2" fmla="val 5179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连接符: 曲线 393">
            <a:extLst>
              <a:ext uri="{FF2B5EF4-FFF2-40B4-BE49-F238E27FC236}">
                <a16:creationId xmlns:a16="http://schemas.microsoft.com/office/drawing/2014/main" id="{83D0E82B-BF09-46EC-B309-3B18D576B426}"/>
              </a:ext>
            </a:extLst>
          </p:cNvPr>
          <p:cNvCxnSpPr>
            <a:cxnSpLocks/>
            <a:stCxn id="216" idx="6"/>
            <a:endCxn id="532" idx="2"/>
          </p:cNvCxnSpPr>
          <p:nvPr/>
        </p:nvCxnSpPr>
        <p:spPr>
          <a:xfrm>
            <a:off x="24048762" y="18456640"/>
            <a:ext cx="3589306" cy="4814125"/>
          </a:xfrm>
          <a:prstGeom prst="curvedConnector3">
            <a:avLst>
              <a:gd name="adj1" fmla="val 51592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连接符: 曲线 396">
            <a:extLst>
              <a:ext uri="{FF2B5EF4-FFF2-40B4-BE49-F238E27FC236}">
                <a16:creationId xmlns:a16="http://schemas.microsoft.com/office/drawing/2014/main" id="{6667CF41-1BF4-444B-A52E-66BD23ACEEE6}"/>
              </a:ext>
            </a:extLst>
          </p:cNvPr>
          <p:cNvCxnSpPr>
            <a:cxnSpLocks/>
            <a:stCxn id="216" idx="6"/>
            <a:endCxn id="74" idx="2"/>
          </p:cNvCxnSpPr>
          <p:nvPr/>
        </p:nvCxnSpPr>
        <p:spPr>
          <a:xfrm>
            <a:off x="24048762" y="18456640"/>
            <a:ext cx="3276448" cy="5335444"/>
          </a:xfrm>
          <a:prstGeom prst="curvedConnector3">
            <a:avLst>
              <a:gd name="adj1" fmla="val 53488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连接符: 曲线 399">
            <a:extLst>
              <a:ext uri="{FF2B5EF4-FFF2-40B4-BE49-F238E27FC236}">
                <a16:creationId xmlns:a16="http://schemas.microsoft.com/office/drawing/2014/main" id="{E7041248-53AD-4BC8-BB3E-2B9098334307}"/>
              </a:ext>
            </a:extLst>
          </p:cNvPr>
          <p:cNvCxnSpPr>
            <a:cxnSpLocks/>
            <a:stCxn id="216" idx="6"/>
            <a:endCxn id="543" idx="2"/>
          </p:cNvCxnSpPr>
          <p:nvPr/>
        </p:nvCxnSpPr>
        <p:spPr>
          <a:xfrm>
            <a:off x="24048762" y="18456640"/>
            <a:ext cx="5093105" cy="1025484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连接符: 曲线 402">
            <a:extLst>
              <a:ext uri="{FF2B5EF4-FFF2-40B4-BE49-F238E27FC236}">
                <a16:creationId xmlns:a16="http://schemas.microsoft.com/office/drawing/2014/main" id="{FEBBF325-9179-49C4-9530-C9B928CD5C41}"/>
              </a:ext>
            </a:extLst>
          </p:cNvPr>
          <p:cNvCxnSpPr>
            <a:cxnSpLocks/>
            <a:stCxn id="216" idx="6"/>
            <a:endCxn id="550" idx="4"/>
          </p:cNvCxnSpPr>
          <p:nvPr/>
        </p:nvCxnSpPr>
        <p:spPr>
          <a:xfrm flipV="1">
            <a:off x="24048762" y="16560340"/>
            <a:ext cx="5099593" cy="1896300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连接符: 曲线 408">
            <a:extLst>
              <a:ext uri="{FF2B5EF4-FFF2-40B4-BE49-F238E27FC236}">
                <a16:creationId xmlns:a16="http://schemas.microsoft.com/office/drawing/2014/main" id="{4AB45360-7178-4988-BD01-01A7BAAAC9B8}"/>
              </a:ext>
            </a:extLst>
          </p:cNvPr>
          <p:cNvCxnSpPr>
            <a:cxnSpLocks/>
            <a:stCxn id="218" idx="5"/>
            <a:endCxn id="880" idx="0"/>
          </p:cNvCxnSpPr>
          <p:nvPr/>
        </p:nvCxnSpPr>
        <p:spPr>
          <a:xfrm rot="16200000" flipH="1">
            <a:off x="22949926" y="20802533"/>
            <a:ext cx="3812700" cy="3625053"/>
          </a:xfrm>
          <a:prstGeom prst="curvedConnector3">
            <a:avLst>
              <a:gd name="adj1" fmla="val 73983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连接符: 曲线 440">
            <a:extLst>
              <a:ext uri="{FF2B5EF4-FFF2-40B4-BE49-F238E27FC236}">
                <a16:creationId xmlns:a16="http://schemas.microsoft.com/office/drawing/2014/main" id="{90033BBE-ED77-4EAD-BE16-962446894AD2}"/>
              </a:ext>
            </a:extLst>
          </p:cNvPr>
          <p:cNvCxnSpPr>
            <a:cxnSpLocks/>
            <a:stCxn id="215" idx="3"/>
            <a:endCxn id="417" idx="0"/>
          </p:cNvCxnSpPr>
          <p:nvPr/>
        </p:nvCxnSpPr>
        <p:spPr>
          <a:xfrm rot="5400000">
            <a:off x="13197006" y="18182332"/>
            <a:ext cx="987075" cy="5136105"/>
          </a:xfrm>
          <a:prstGeom prst="curved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连接符: 曲线 444">
            <a:extLst>
              <a:ext uri="{FF2B5EF4-FFF2-40B4-BE49-F238E27FC236}">
                <a16:creationId xmlns:a16="http://schemas.microsoft.com/office/drawing/2014/main" id="{92EAB923-F332-4223-974C-1E1D15A5EFA0}"/>
              </a:ext>
            </a:extLst>
          </p:cNvPr>
          <p:cNvCxnSpPr>
            <a:cxnSpLocks/>
            <a:stCxn id="215" idx="3"/>
            <a:endCxn id="444" idx="0"/>
          </p:cNvCxnSpPr>
          <p:nvPr/>
        </p:nvCxnSpPr>
        <p:spPr>
          <a:xfrm rot="5400000">
            <a:off x="12787489" y="19365605"/>
            <a:ext cx="2579865" cy="4362349"/>
          </a:xfrm>
          <a:prstGeom prst="curved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连接符: 曲线 509">
            <a:extLst>
              <a:ext uri="{FF2B5EF4-FFF2-40B4-BE49-F238E27FC236}">
                <a16:creationId xmlns:a16="http://schemas.microsoft.com/office/drawing/2014/main" id="{85962C1D-38E2-4EAC-8ACB-CB4E098FE0F8}"/>
              </a:ext>
            </a:extLst>
          </p:cNvPr>
          <p:cNvCxnSpPr>
            <a:cxnSpLocks/>
            <a:stCxn id="215" idx="3"/>
            <a:endCxn id="80" idx="0"/>
          </p:cNvCxnSpPr>
          <p:nvPr/>
        </p:nvCxnSpPr>
        <p:spPr>
          <a:xfrm rot="5400000">
            <a:off x="12607906" y="21012262"/>
            <a:ext cx="4406104" cy="2895274"/>
          </a:xfrm>
          <a:prstGeom prst="curvedConnector3">
            <a:avLst>
              <a:gd name="adj1" fmla="val 81562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连接符: 曲线 543">
            <a:extLst>
              <a:ext uri="{FF2B5EF4-FFF2-40B4-BE49-F238E27FC236}">
                <a16:creationId xmlns:a16="http://schemas.microsoft.com/office/drawing/2014/main" id="{63269D97-5A48-474D-9201-206C343F2E17}"/>
              </a:ext>
            </a:extLst>
          </p:cNvPr>
          <p:cNvCxnSpPr>
            <a:cxnSpLocks/>
            <a:stCxn id="215" idx="3"/>
            <a:endCxn id="85" idx="1"/>
          </p:cNvCxnSpPr>
          <p:nvPr/>
        </p:nvCxnSpPr>
        <p:spPr>
          <a:xfrm rot="5400000">
            <a:off x="12583187" y="20478817"/>
            <a:ext cx="3897379" cy="3453438"/>
          </a:xfrm>
          <a:prstGeom prst="curved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连接符: 曲线 546">
            <a:extLst>
              <a:ext uri="{FF2B5EF4-FFF2-40B4-BE49-F238E27FC236}">
                <a16:creationId xmlns:a16="http://schemas.microsoft.com/office/drawing/2014/main" id="{81F194C8-887F-4FF3-9C5F-C52929A10959}"/>
              </a:ext>
            </a:extLst>
          </p:cNvPr>
          <p:cNvCxnSpPr>
            <a:cxnSpLocks/>
            <a:stCxn id="215" idx="3"/>
            <a:endCxn id="70" idx="0"/>
          </p:cNvCxnSpPr>
          <p:nvPr/>
        </p:nvCxnSpPr>
        <p:spPr>
          <a:xfrm rot="5400000">
            <a:off x="12589243" y="21423837"/>
            <a:ext cx="4836342" cy="2502363"/>
          </a:xfrm>
          <a:prstGeom prst="curvedConnector3">
            <a:avLst>
              <a:gd name="adj1" fmla="val 78754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连接符: 曲线 550">
            <a:extLst>
              <a:ext uri="{FF2B5EF4-FFF2-40B4-BE49-F238E27FC236}">
                <a16:creationId xmlns:a16="http://schemas.microsoft.com/office/drawing/2014/main" id="{5379DCCA-3A5A-4740-8821-46C7CD075C5C}"/>
              </a:ext>
            </a:extLst>
          </p:cNvPr>
          <p:cNvCxnSpPr>
            <a:cxnSpLocks/>
            <a:stCxn id="215" idx="3"/>
            <a:endCxn id="75" idx="0"/>
          </p:cNvCxnSpPr>
          <p:nvPr/>
        </p:nvCxnSpPr>
        <p:spPr>
          <a:xfrm rot="5400000">
            <a:off x="12630441" y="21838915"/>
            <a:ext cx="5210222" cy="2046087"/>
          </a:xfrm>
          <a:prstGeom prst="curvedConnector3">
            <a:avLst>
              <a:gd name="adj1" fmla="val 74497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连接符: 曲线 555">
            <a:extLst>
              <a:ext uri="{FF2B5EF4-FFF2-40B4-BE49-F238E27FC236}">
                <a16:creationId xmlns:a16="http://schemas.microsoft.com/office/drawing/2014/main" id="{E0A1C76C-0911-49B1-A6EC-7BBBF19EEA79}"/>
              </a:ext>
            </a:extLst>
          </p:cNvPr>
          <p:cNvCxnSpPr>
            <a:cxnSpLocks/>
            <a:stCxn id="215" idx="3"/>
            <a:endCxn id="65" idx="0"/>
          </p:cNvCxnSpPr>
          <p:nvPr/>
        </p:nvCxnSpPr>
        <p:spPr>
          <a:xfrm rot="5400000">
            <a:off x="12702715" y="22241939"/>
            <a:ext cx="5540973" cy="1570788"/>
          </a:xfrm>
          <a:prstGeom prst="curvedConnector3">
            <a:avLst>
              <a:gd name="adj1" fmla="val 72691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连接符: 曲线 558">
            <a:extLst>
              <a:ext uri="{FF2B5EF4-FFF2-40B4-BE49-F238E27FC236}">
                <a16:creationId xmlns:a16="http://schemas.microsoft.com/office/drawing/2014/main" id="{317358AE-58D4-4103-B9D5-FB9E281BC199}"/>
              </a:ext>
            </a:extLst>
          </p:cNvPr>
          <p:cNvCxnSpPr>
            <a:cxnSpLocks/>
            <a:stCxn id="215" idx="3"/>
            <a:endCxn id="60" idx="0"/>
          </p:cNvCxnSpPr>
          <p:nvPr/>
        </p:nvCxnSpPr>
        <p:spPr>
          <a:xfrm rot="5400000">
            <a:off x="12799326" y="22637628"/>
            <a:ext cx="5840050" cy="1078489"/>
          </a:xfrm>
          <a:prstGeom prst="curvedConnector3">
            <a:avLst>
              <a:gd name="adj1" fmla="val 71855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连接符: 曲线 562">
            <a:extLst>
              <a:ext uri="{FF2B5EF4-FFF2-40B4-BE49-F238E27FC236}">
                <a16:creationId xmlns:a16="http://schemas.microsoft.com/office/drawing/2014/main" id="{D5F2991A-86C9-42A7-8C39-5BF267842372}"/>
              </a:ext>
            </a:extLst>
          </p:cNvPr>
          <p:cNvCxnSpPr>
            <a:cxnSpLocks/>
            <a:stCxn id="215" idx="3"/>
            <a:endCxn id="55" idx="0"/>
          </p:cNvCxnSpPr>
          <p:nvPr/>
        </p:nvCxnSpPr>
        <p:spPr>
          <a:xfrm rot="5400000">
            <a:off x="12918869" y="23030695"/>
            <a:ext cx="6113574" cy="565878"/>
          </a:xfrm>
          <a:prstGeom prst="curvedConnector3">
            <a:avLst>
              <a:gd name="adj1" fmla="val 70254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连接符: 曲线 567">
            <a:extLst>
              <a:ext uri="{FF2B5EF4-FFF2-40B4-BE49-F238E27FC236}">
                <a16:creationId xmlns:a16="http://schemas.microsoft.com/office/drawing/2014/main" id="{FC86B60E-5CC9-4395-B7D1-37713FC01748}"/>
              </a:ext>
            </a:extLst>
          </p:cNvPr>
          <p:cNvCxnSpPr>
            <a:cxnSpLocks/>
            <a:stCxn id="215" idx="3"/>
            <a:endCxn id="872" idx="0"/>
          </p:cNvCxnSpPr>
          <p:nvPr/>
        </p:nvCxnSpPr>
        <p:spPr>
          <a:xfrm rot="5400000">
            <a:off x="13032256" y="23385780"/>
            <a:ext cx="6355273" cy="97407"/>
          </a:xfrm>
          <a:prstGeom prst="curvedConnector3">
            <a:avLst>
              <a:gd name="adj1" fmla="val 56295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连接符: 曲线 570">
            <a:extLst>
              <a:ext uri="{FF2B5EF4-FFF2-40B4-BE49-F238E27FC236}">
                <a16:creationId xmlns:a16="http://schemas.microsoft.com/office/drawing/2014/main" id="{1476BE32-A15E-4F5C-A880-E6B46755E042}"/>
              </a:ext>
            </a:extLst>
          </p:cNvPr>
          <p:cNvCxnSpPr>
            <a:cxnSpLocks/>
            <a:stCxn id="215" idx="3"/>
            <a:endCxn id="876" idx="0"/>
          </p:cNvCxnSpPr>
          <p:nvPr/>
        </p:nvCxnSpPr>
        <p:spPr>
          <a:xfrm rot="16200000" flipH="1">
            <a:off x="13197210" y="23318232"/>
            <a:ext cx="6568440" cy="445670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连接符: 曲线 575">
            <a:extLst>
              <a:ext uri="{FF2B5EF4-FFF2-40B4-BE49-F238E27FC236}">
                <a16:creationId xmlns:a16="http://schemas.microsoft.com/office/drawing/2014/main" id="{E1BF5EFA-6E2C-4F4B-895A-16B943BEB54B}"/>
              </a:ext>
            </a:extLst>
          </p:cNvPr>
          <p:cNvCxnSpPr>
            <a:cxnSpLocks/>
            <a:stCxn id="215" idx="3"/>
            <a:endCxn id="45" idx="1"/>
          </p:cNvCxnSpPr>
          <p:nvPr/>
        </p:nvCxnSpPr>
        <p:spPr>
          <a:xfrm rot="16200000" flipH="1">
            <a:off x="13323016" y="23192426"/>
            <a:ext cx="6797210" cy="926052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连接符: 曲线 579">
            <a:extLst>
              <a:ext uri="{FF2B5EF4-FFF2-40B4-BE49-F238E27FC236}">
                <a16:creationId xmlns:a16="http://schemas.microsoft.com/office/drawing/2014/main" id="{85C767C7-2366-4A62-BF5C-15D983727392}"/>
              </a:ext>
            </a:extLst>
          </p:cNvPr>
          <p:cNvCxnSpPr>
            <a:cxnSpLocks/>
            <a:stCxn id="215" idx="3"/>
            <a:endCxn id="40" idx="1"/>
          </p:cNvCxnSpPr>
          <p:nvPr/>
        </p:nvCxnSpPr>
        <p:spPr>
          <a:xfrm rot="16200000" flipH="1">
            <a:off x="13510333" y="23005108"/>
            <a:ext cx="6966996" cy="1470473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连接符: 曲线 588">
            <a:extLst>
              <a:ext uri="{FF2B5EF4-FFF2-40B4-BE49-F238E27FC236}">
                <a16:creationId xmlns:a16="http://schemas.microsoft.com/office/drawing/2014/main" id="{DEAE4EF3-0936-40FE-B73E-4B0DCB4B2379}"/>
              </a:ext>
            </a:extLst>
          </p:cNvPr>
          <p:cNvCxnSpPr>
            <a:cxnSpLocks/>
            <a:stCxn id="215" idx="3"/>
            <a:endCxn id="499" idx="1"/>
          </p:cNvCxnSpPr>
          <p:nvPr/>
        </p:nvCxnSpPr>
        <p:spPr>
          <a:xfrm rot="16200000" flipH="1">
            <a:off x="13763896" y="22751545"/>
            <a:ext cx="7070929" cy="2081531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连接符: 曲线 592">
            <a:extLst>
              <a:ext uri="{FF2B5EF4-FFF2-40B4-BE49-F238E27FC236}">
                <a16:creationId xmlns:a16="http://schemas.microsoft.com/office/drawing/2014/main" id="{74CB2944-E864-44A8-9C9F-4C72E23A5746}"/>
              </a:ext>
            </a:extLst>
          </p:cNvPr>
          <p:cNvCxnSpPr>
            <a:cxnSpLocks/>
            <a:stCxn id="215" idx="3"/>
            <a:endCxn id="508" idx="1"/>
          </p:cNvCxnSpPr>
          <p:nvPr/>
        </p:nvCxnSpPr>
        <p:spPr>
          <a:xfrm rot="16200000" flipH="1">
            <a:off x="14040978" y="22474463"/>
            <a:ext cx="7143495" cy="2708261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连接符: 曲线 610">
            <a:extLst>
              <a:ext uri="{FF2B5EF4-FFF2-40B4-BE49-F238E27FC236}">
                <a16:creationId xmlns:a16="http://schemas.microsoft.com/office/drawing/2014/main" id="{F2BF8EEE-211A-4BD3-95D9-BCF504B87608}"/>
              </a:ext>
            </a:extLst>
          </p:cNvPr>
          <p:cNvCxnSpPr>
            <a:cxnSpLocks/>
            <a:stCxn id="215" idx="3"/>
            <a:endCxn id="17" idx="0"/>
          </p:cNvCxnSpPr>
          <p:nvPr/>
        </p:nvCxnSpPr>
        <p:spPr>
          <a:xfrm rot="16200000" flipH="1">
            <a:off x="14730039" y="21785403"/>
            <a:ext cx="7096996" cy="4039884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连接符: 曲线 631">
            <a:extLst>
              <a:ext uri="{FF2B5EF4-FFF2-40B4-BE49-F238E27FC236}">
                <a16:creationId xmlns:a16="http://schemas.microsoft.com/office/drawing/2014/main" id="{74959FEF-E125-4943-A707-14A5FC94EC40}"/>
              </a:ext>
            </a:extLst>
          </p:cNvPr>
          <p:cNvCxnSpPr>
            <a:cxnSpLocks/>
            <a:stCxn id="215" idx="3"/>
            <a:endCxn id="129" idx="2"/>
          </p:cNvCxnSpPr>
          <p:nvPr/>
        </p:nvCxnSpPr>
        <p:spPr>
          <a:xfrm rot="16200000" flipH="1">
            <a:off x="15018189" y="21497252"/>
            <a:ext cx="7072936" cy="4592125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连接符: 曲线 635">
            <a:extLst>
              <a:ext uri="{FF2B5EF4-FFF2-40B4-BE49-F238E27FC236}">
                <a16:creationId xmlns:a16="http://schemas.microsoft.com/office/drawing/2014/main" id="{9B3D9133-7FA9-4EA2-B9B4-F6874A65333A}"/>
              </a:ext>
            </a:extLst>
          </p:cNvPr>
          <p:cNvCxnSpPr>
            <a:cxnSpLocks/>
            <a:stCxn id="215" idx="3"/>
            <a:endCxn id="124" idx="2"/>
          </p:cNvCxnSpPr>
          <p:nvPr/>
        </p:nvCxnSpPr>
        <p:spPr>
          <a:xfrm rot="16200000" flipH="1">
            <a:off x="15312843" y="21202599"/>
            <a:ext cx="7025718" cy="5134214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连接符: 曲线 641">
            <a:extLst>
              <a:ext uri="{FF2B5EF4-FFF2-40B4-BE49-F238E27FC236}">
                <a16:creationId xmlns:a16="http://schemas.microsoft.com/office/drawing/2014/main" id="{22758FE4-0B5A-427F-9B01-BD9D1762B5EF}"/>
              </a:ext>
            </a:extLst>
          </p:cNvPr>
          <p:cNvCxnSpPr>
            <a:cxnSpLocks/>
            <a:stCxn id="8" idx="0"/>
            <a:endCxn id="572" idx="4"/>
          </p:cNvCxnSpPr>
          <p:nvPr/>
        </p:nvCxnSpPr>
        <p:spPr>
          <a:xfrm rot="5400000" flipH="1" flipV="1">
            <a:off x="18359400" y="9550314"/>
            <a:ext cx="4718419" cy="3718096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连接符: 曲线 644">
            <a:extLst>
              <a:ext uri="{FF2B5EF4-FFF2-40B4-BE49-F238E27FC236}">
                <a16:creationId xmlns:a16="http://schemas.microsoft.com/office/drawing/2014/main" id="{4630F618-A67E-441C-9002-4330CEC45D43}"/>
              </a:ext>
            </a:extLst>
          </p:cNvPr>
          <p:cNvCxnSpPr>
            <a:cxnSpLocks/>
            <a:stCxn id="217" idx="7"/>
            <a:endCxn id="567" idx="4"/>
          </p:cNvCxnSpPr>
          <p:nvPr/>
        </p:nvCxnSpPr>
        <p:spPr>
          <a:xfrm rot="5400000" flipH="1" flipV="1">
            <a:off x="21751679" y="11839757"/>
            <a:ext cx="4988644" cy="1937877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椭圆 341">
            <a:extLst>
              <a:ext uri="{FF2B5EF4-FFF2-40B4-BE49-F238E27FC236}">
                <a16:creationId xmlns:a16="http://schemas.microsoft.com/office/drawing/2014/main" id="{AEDE3659-A252-48EB-92AF-7E74DF1C12B3}"/>
              </a:ext>
            </a:extLst>
          </p:cNvPr>
          <p:cNvSpPr>
            <a:spLocks noChangeAspect="1"/>
          </p:cNvSpPr>
          <p:nvPr/>
        </p:nvSpPr>
        <p:spPr>
          <a:xfrm>
            <a:off x="10350312" y="8448923"/>
            <a:ext cx="19133615" cy="19133615"/>
          </a:xfrm>
          <a:prstGeom prst="ellipse">
            <a:avLst/>
          </a:prstGeom>
          <a:noFill/>
          <a:ln w="38100">
            <a:solidFill>
              <a:srgbClr val="222A35">
                <a:alpha val="50196"/>
              </a:srgb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87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0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16869</TotalTime>
  <Words>418</Words>
  <Application>Microsoft Office PowerPoint</Application>
  <PresentationFormat>自定义</PresentationFormat>
  <Paragraphs>108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栋梁</dc:creator>
  <cp:lastModifiedBy>rocketeerli</cp:lastModifiedBy>
  <cp:revision>223</cp:revision>
  <dcterms:created xsi:type="dcterms:W3CDTF">2020-06-18T12:09:00Z</dcterms:created>
  <dcterms:modified xsi:type="dcterms:W3CDTF">2021-08-09T01:09:19Z</dcterms:modified>
</cp:coreProperties>
</file>