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94733"/>
  </p:normalViewPr>
  <p:slideViewPr>
    <p:cSldViewPr snapToGrid="0">
      <p:cViewPr varScale="1">
        <p:scale>
          <a:sx n="118" d="100"/>
          <a:sy n="118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27.05.2020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99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files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nb-NO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10.2)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multiple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testcases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Status for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448170"/>
            <a:ext cx="2091203" cy="242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UART_REQ_3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time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UART_REQ_2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3" y="2165552"/>
            <a:ext cx="2180491" cy="730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Excerpts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'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COMPLIANT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NON_COMPLIANT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7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COMPLIANT</a:t>
            </a:r>
            <a:b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nb-NO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nb-NO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10.2 for </a:t>
            </a:r>
            <a:r>
              <a:rPr lang="nb-NO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nb-NO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nb-NO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360590" y="232179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5674" y="45930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541081" y="2179210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6465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59546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52632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49022407-A780-44A8-A2AA-2AE7C83FCAF0}"/>
              </a:ext>
            </a:extLst>
          </p:cNvPr>
          <p:cNvSpPr/>
          <p:nvPr/>
        </p:nvSpPr>
        <p:spPr>
          <a:xfrm>
            <a:off x="909768" y="3298295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C70DCF9-22A8-46E4-B01C-F7C32C941982}"/>
              </a:ext>
            </a:extLst>
          </p:cNvPr>
          <p:cNvSpPr/>
          <p:nvPr/>
        </p:nvSpPr>
        <p:spPr>
          <a:xfrm>
            <a:off x="3397963" y="3298295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D8A227F-DB32-4D6F-A820-C5BE5AEDF89D}"/>
              </a:ext>
            </a:extLst>
          </p:cNvPr>
          <p:cNvSpPr/>
          <p:nvPr/>
        </p:nvSpPr>
        <p:spPr>
          <a:xfrm>
            <a:off x="3051527" y="331033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13AD2-45EA-43EB-826C-32A34A11EA6B}"/>
              </a:ext>
            </a:extLst>
          </p:cNvPr>
          <p:cNvSpPr/>
          <p:nvPr/>
        </p:nvSpPr>
        <p:spPr>
          <a:xfrm>
            <a:off x="5299062" y="331180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FF5B5568-6F5A-4176-8E9B-55B153C4BD68}"/>
              </a:ext>
            </a:extLst>
          </p:cNvPr>
          <p:cNvSpPr/>
          <p:nvPr/>
        </p:nvSpPr>
        <p:spPr>
          <a:xfrm>
            <a:off x="1317523" y="3018504"/>
            <a:ext cx="4936062" cy="1165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87EAD300-E964-40D2-96F1-3071143DB26A}"/>
              </a:ext>
            </a:extLst>
          </p:cNvPr>
          <p:cNvCxnSpPr>
            <a:cxnSpLocks/>
          </p:cNvCxnSpPr>
          <p:nvPr/>
        </p:nvCxnSpPr>
        <p:spPr>
          <a:xfrm flipV="1">
            <a:off x="4309121" y="1395125"/>
            <a:ext cx="339091" cy="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83492E41-64FF-4054-9214-6B5ECAAE75C0}"/>
              </a:ext>
            </a:extLst>
          </p:cNvPr>
          <p:cNvCxnSpPr>
            <a:cxnSpLocks/>
          </p:cNvCxnSpPr>
          <p:nvPr/>
        </p:nvCxnSpPr>
        <p:spPr>
          <a:xfrm>
            <a:off x="4309120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15AAE904-1977-46FF-AC1B-499B046B9FBE}"/>
              </a:ext>
            </a:extLst>
          </p:cNvPr>
          <p:cNvCxnSpPr>
            <a:cxnSpLocks/>
          </p:cNvCxnSpPr>
          <p:nvPr/>
        </p:nvCxnSpPr>
        <p:spPr>
          <a:xfrm>
            <a:off x="4386869" y="1490533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92FEA1AD-C242-4744-9050-276B727839A5}"/>
              </a:ext>
            </a:extLst>
          </p:cNvPr>
          <p:cNvCxnSpPr>
            <a:cxnSpLocks/>
          </p:cNvCxnSpPr>
          <p:nvPr/>
        </p:nvCxnSpPr>
        <p:spPr>
          <a:xfrm>
            <a:off x="4386866" y="1524395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A1E2183C-3E25-48DF-ABB0-481E513CB133}"/>
              </a:ext>
            </a:extLst>
          </p:cNvPr>
          <p:cNvCxnSpPr>
            <a:cxnSpLocks/>
          </p:cNvCxnSpPr>
          <p:nvPr/>
        </p:nvCxnSpPr>
        <p:spPr>
          <a:xfrm>
            <a:off x="4292595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AC66990-7915-45EE-8507-B06F7D932243}"/>
              </a:ext>
            </a:extLst>
          </p:cNvPr>
          <p:cNvCxnSpPr>
            <a:cxnSpLocks/>
          </p:cNvCxnSpPr>
          <p:nvPr/>
        </p:nvCxnSpPr>
        <p:spPr>
          <a:xfrm>
            <a:off x="4258735" y="1177255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449558" y="266220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5CBF661-B228-4CCF-B60E-9135496DC74C}"/>
              </a:ext>
            </a:extLst>
          </p:cNvPr>
          <p:cNvSpPr/>
          <p:nvPr/>
        </p:nvSpPr>
        <p:spPr>
          <a:xfrm>
            <a:off x="3285880" y="1091261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190F4EC-E699-4F22-8832-91FDB460FDC3}"/>
              </a:ext>
            </a:extLst>
          </p:cNvPr>
          <p:cNvSpPr/>
          <p:nvPr/>
        </p:nvSpPr>
        <p:spPr>
          <a:xfrm>
            <a:off x="3328211" y="1319863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E8C3254-94D4-4C5A-8701-D5F201D3E624}"/>
              </a:ext>
            </a:extLst>
          </p:cNvPr>
          <p:cNvSpPr/>
          <p:nvPr/>
        </p:nvSpPr>
        <p:spPr>
          <a:xfrm>
            <a:off x="3353611" y="1357494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780C12F-907D-4958-B454-7B97747161E0}"/>
              </a:ext>
            </a:extLst>
          </p:cNvPr>
          <p:cNvSpPr/>
          <p:nvPr/>
        </p:nvSpPr>
        <p:spPr>
          <a:xfrm>
            <a:off x="3379011" y="1395125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ED569A9E-19C4-4576-A467-0D2245399325}"/>
              </a:ext>
            </a:extLst>
          </p:cNvPr>
          <p:cNvSpPr/>
          <p:nvPr/>
        </p:nvSpPr>
        <p:spPr>
          <a:xfrm>
            <a:off x="3421756" y="1432756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1F6A1EEB-4D4F-47F0-851E-44510BD3FE22}"/>
              </a:ext>
            </a:extLst>
          </p:cNvPr>
          <p:cNvCxnSpPr>
            <a:cxnSpLocks/>
          </p:cNvCxnSpPr>
          <p:nvPr/>
        </p:nvCxnSpPr>
        <p:spPr>
          <a:xfrm>
            <a:off x="2979855" y="139551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333830A-547C-4FB8-AAD6-BB386D4D6C74}"/>
              </a:ext>
            </a:extLst>
          </p:cNvPr>
          <p:cNvCxnSpPr>
            <a:cxnSpLocks/>
          </p:cNvCxnSpPr>
          <p:nvPr/>
        </p:nvCxnSpPr>
        <p:spPr>
          <a:xfrm>
            <a:off x="3005255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F8D29FF9-C94E-4604-94E7-208CAFEC3647}"/>
              </a:ext>
            </a:extLst>
          </p:cNvPr>
          <p:cNvCxnSpPr>
            <a:cxnSpLocks/>
          </p:cNvCxnSpPr>
          <p:nvPr/>
        </p:nvCxnSpPr>
        <p:spPr>
          <a:xfrm>
            <a:off x="3030655" y="149053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CB2A524-8198-4923-823B-55F77E3C3E38}"/>
              </a:ext>
            </a:extLst>
          </p:cNvPr>
          <p:cNvCxnSpPr>
            <a:cxnSpLocks/>
          </p:cNvCxnSpPr>
          <p:nvPr/>
        </p:nvCxnSpPr>
        <p:spPr>
          <a:xfrm>
            <a:off x="3056053" y="152439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4C028495-3A09-4B35-8860-5A38B5F76866}"/>
              </a:ext>
            </a:extLst>
          </p:cNvPr>
          <p:cNvCxnSpPr>
            <a:cxnSpLocks/>
          </p:cNvCxnSpPr>
          <p:nvPr/>
        </p:nvCxnSpPr>
        <p:spPr>
          <a:xfrm>
            <a:off x="3073400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252963" y="1091261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D5267BA-EE1C-447D-98FF-558B470C2C58}"/>
              </a:ext>
            </a:extLst>
          </p:cNvPr>
          <p:cNvSpPr/>
          <p:nvPr/>
        </p:nvSpPr>
        <p:spPr>
          <a:xfrm>
            <a:off x="2295291" y="1319863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9DD90E3-E443-415A-AEEC-75CE3CE510DF}"/>
              </a:ext>
            </a:extLst>
          </p:cNvPr>
          <p:cNvSpPr/>
          <p:nvPr/>
        </p:nvSpPr>
        <p:spPr>
          <a:xfrm>
            <a:off x="2320691" y="1357494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F613B7D-A72D-4C1E-B96A-62F3F4DF2737}"/>
              </a:ext>
            </a:extLst>
          </p:cNvPr>
          <p:cNvSpPr/>
          <p:nvPr/>
        </p:nvSpPr>
        <p:spPr>
          <a:xfrm>
            <a:off x="2346091" y="1395125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BDA61FB-3CFA-45FE-94A8-2F549A7292CD}"/>
              </a:ext>
            </a:extLst>
          </p:cNvPr>
          <p:cNvSpPr/>
          <p:nvPr/>
        </p:nvSpPr>
        <p:spPr>
          <a:xfrm>
            <a:off x="2388836" y="1432756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(VHDL)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DB76E76A-36FB-4B4C-86A2-A692C12902B3}"/>
              </a:ext>
            </a:extLst>
          </p:cNvPr>
          <p:cNvCxnSpPr>
            <a:cxnSpLocks/>
          </p:cNvCxnSpPr>
          <p:nvPr/>
        </p:nvCxnSpPr>
        <p:spPr>
          <a:xfrm>
            <a:off x="2929469" y="117725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>
            <a:extLst>
              <a:ext uri="{FF2B5EF4-FFF2-40B4-BE49-F238E27FC236}">
                <a16:creationId xmlns:a16="http://schemas.microsoft.com/office/drawing/2014/main" id="{A5F6BEEF-11E4-4433-B664-D4AA0FBE9EF3}"/>
              </a:ext>
            </a:extLst>
          </p:cNvPr>
          <p:cNvSpPr/>
          <p:nvPr/>
        </p:nvSpPr>
        <p:spPr>
          <a:xfrm>
            <a:off x="5569021" y="1090322"/>
            <a:ext cx="684564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127D1084-8E80-4116-ABEA-13AA0A20F2AF}"/>
              </a:ext>
            </a:extLst>
          </p:cNvPr>
          <p:cNvCxnSpPr>
            <a:cxnSpLocks/>
          </p:cNvCxnSpPr>
          <p:nvPr/>
        </p:nvCxnSpPr>
        <p:spPr>
          <a:xfrm>
            <a:off x="5165725" y="1319863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3657661F-C54B-4C05-A7C0-81D18239A9F8}"/>
              </a:ext>
            </a:extLst>
          </p:cNvPr>
          <p:cNvSpPr/>
          <p:nvPr/>
        </p:nvSpPr>
        <p:spPr>
          <a:xfrm>
            <a:off x="4648212" y="1091261"/>
            <a:ext cx="603315" cy="91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D896FDC8-96F3-4267-9311-6E889F7F5306}"/>
              </a:ext>
            </a:extLst>
          </p:cNvPr>
          <p:cNvSpPr/>
          <p:nvPr/>
        </p:nvSpPr>
        <p:spPr>
          <a:xfrm>
            <a:off x="1407926" y="1253067"/>
            <a:ext cx="657539" cy="413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sp>
        <p:nvSpPr>
          <p:cNvPr id="9" name="Pil: høyre 8">
            <a:extLst>
              <a:ext uri="{FF2B5EF4-FFF2-40B4-BE49-F238E27FC236}">
                <a16:creationId xmlns:a16="http://schemas.microsoft.com/office/drawing/2014/main" id="{CCD5D356-7741-460D-AAFC-83244A6F7780}"/>
              </a:ext>
            </a:extLst>
          </p:cNvPr>
          <p:cNvSpPr/>
          <p:nvPr/>
        </p:nvSpPr>
        <p:spPr>
          <a:xfrm>
            <a:off x="2065465" y="1395125"/>
            <a:ext cx="202878" cy="12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il: høyre 42">
            <a:extLst>
              <a:ext uri="{FF2B5EF4-FFF2-40B4-BE49-F238E27FC236}">
                <a16:creationId xmlns:a16="http://schemas.microsoft.com/office/drawing/2014/main" id="{124536DD-60CC-4D9A-9646-EEC0EBBCB749}"/>
              </a:ext>
            </a:extLst>
          </p:cNvPr>
          <p:cNvSpPr/>
          <p:nvPr/>
        </p:nvSpPr>
        <p:spPr>
          <a:xfrm>
            <a:off x="2082148" y="1434353"/>
            <a:ext cx="297008" cy="9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Vinkel 6">
            <a:extLst>
              <a:ext uri="{FF2B5EF4-FFF2-40B4-BE49-F238E27FC236}">
                <a16:creationId xmlns:a16="http://schemas.microsoft.com/office/drawing/2014/main" id="{C1FDE432-E03A-DA4F-99D7-22B4090F09B2}"/>
              </a:ext>
            </a:extLst>
          </p:cNvPr>
          <p:cNvCxnSpPr>
            <a:cxnSpLocks/>
            <a:stCxn id="41" idx="0"/>
            <a:endCxn id="34" idx="0"/>
          </p:cNvCxnSpPr>
          <p:nvPr/>
        </p:nvCxnSpPr>
        <p:spPr>
          <a:xfrm rot="5400000" flipH="1" flipV="1">
            <a:off x="3262380" y="-434423"/>
            <a:ext cx="161806" cy="3213174"/>
          </a:xfrm>
          <a:prstGeom prst="bentConnector3">
            <a:avLst>
              <a:gd name="adj1" fmla="val 2412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72E31A82-98BB-46CC-A389-A36B18898867}"/>
              </a:ext>
            </a:extLst>
          </p:cNvPr>
          <p:cNvCxnSpPr>
            <a:cxnSpLocks/>
          </p:cNvCxnSpPr>
          <p:nvPr/>
        </p:nvCxnSpPr>
        <p:spPr>
          <a:xfrm flipV="1">
            <a:off x="4301066" y="3533641"/>
            <a:ext cx="339091" cy="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F2EFF23C-214A-437A-88EC-E802BC44A3D9}"/>
              </a:ext>
            </a:extLst>
          </p:cNvPr>
          <p:cNvCxnSpPr>
            <a:cxnSpLocks/>
          </p:cNvCxnSpPr>
          <p:nvPr/>
        </p:nvCxnSpPr>
        <p:spPr>
          <a:xfrm>
            <a:off x="4301065" y="3586718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7A996920-A83C-4CE2-BC8C-F6519A2FD8EE}"/>
              </a:ext>
            </a:extLst>
          </p:cNvPr>
          <p:cNvCxnSpPr>
            <a:cxnSpLocks/>
          </p:cNvCxnSpPr>
          <p:nvPr/>
        </p:nvCxnSpPr>
        <p:spPr>
          <a:xfrm>
            <a:off x="4378814" y="3629049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3ADA9DA9-4DA3-42E8-90A4-B8B4CE4EEFCD}"/>
              </a:ext>
            </a:extLst>
          </p:cNvPr>
          <p:cNvCxnSpPr>
            <a:cxnSpLocks/>
          </p:cNvCxnSpPr>
          <p:nvPr/>
        </p:nvCxnSpPr>
        <p:spPr>
          <a:xfrm>
            <a:off x="4378811" y="3662911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8014F974-C14E-4BFE-BBF1-DC0A29D5A5DD}"/>
              </a:ext>
            </a:extLst>
          </p:cNvPr>
          <p:cNvCxnSpPr>
            <a:cxnSpLocks/>
          </p:cNvCxnSpPr>
          <p:nvPr/>
        </p:nvCxnSpPr>
        <p:spPr>
          <a:xfrm>
            <a:off x="4284540" y="3721776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kobling 43">
            <a:extLst>
              <a:ext uri="{FF2B5EF4-FFF2-40B4-BE49-F238E27FC236}">
                <a16:creationId xmlns:a16="http://schemas.microsoft.com/office/drawing/2014/main" id="{31885D06-FEAF-4C64-806F-F672E42B4B2F}"/>
              </a:ext>
            </a:extLst>
          </p:cNvPr>
          <p:cNvCxnSpPr>
            <a:cxnSpLocks/>
          </p:cNvCxnSpPr>
          <p:nvPr/>
        </p:nvCxnSpPr>
        <p:spPr>
          <a:xfrm>
            <a:off x="4250680" y="3315771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>
            <a:extLst>
              <a:ext uri="{FF2B5EF4-FFF2-40B4-BE49-F238E27FC236}">
                <a16:creationId xmlns:a16="http://schemas.microsoft.com/office/drawing/2014/main" id="{0570A62E-8E90-4F03-A3D0-350314C18406}"/>
              </a:ext>
            </a:extLst>
          </p:cNvPr>
          <p:cNvSpPr/>
          <p:nvPr/>
        </p:nvSpPr>
        <p:spPr>
          <a:xfrm>
            <a:off x="3277825" y="3229777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4DFE0252-04EA-4419-8289-724BD6862BD2}"/>
              </a:ext>
            </a:extLst>
          </p:cNvPr>
          <p:cNvSpPr/>
          <p:nvPr/>
        </p:nvSpPr>
        <p:spPr>
          <a:xfrm>
            <a:off x="3320156" y="3458379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79D227D8-AB3D-47EB-866C-B1685D4DC9F8}"/>
              </a:ext>
            </a:extLst>
          </p:cNvPr>
          <p:cNvSpPr/>
          <p:nvPr/>
        </p:nvSpPr>
        <p:spPr>
          <a:xfrm>
            <a:off x="3345556" y="3496010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C597584B-D5DB-4B09-BFAA-8DF1964803B9}"/>
              </a:ext>
            </a:extLst>
          </p:cNvPr>
          <p:cNvSpPr/>
          <p:nvPr/>
        </p:nvSpPr>
        <p:spPr>
          <a:xfrm>
            <a:off x="3370956" y="3533641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59A76DA7-022E-4E44-929C-A58018B1FE0A}"/>
              </a:ext>
            </a:extLst>
          </p:cNvPr>
          <p:cNvSpPr/>
          <p:nvPr/>
        </p:nvSpPr>
        <p:spPr>
          <a:xfrm>
            <a:off x="3413701" y="3571272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7F47572-7385-44C7-9F79-397413BD1D26}"/>
              </a:ext>
            </a:extLst>
          </p:cNvPr>
          <p:cNvCxnSpPr>
            <a:cxnSpLocks/>
          </p:cNvCxnSpPr>
          <p:nvPr/>
        </p:nvCxnSpPr>
        <p:spPr>
          <a:xfrm>
            <a:off x="2971800" y="3534029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01ABA348-FF45-4122-A4CB-7C19FE87A0B9}"/>
              </a:ext>
            </a:extLst>
          </p:cNvPr>
          <p:cNvCxnSpPr>
            <a:cxnSpLocks/>
          </p:cNvCxnSpPr>
          <p:nvPr/>
        </p:nvCxnSpPr>
        <p:spPr>
          <a:xfrm>
            <a:off x="2997200" y="3586718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5D9B74BD-F570-4396-8ABB-B95561C4E3CF}"/>
              </a:ext>
            </a:extLst>
          </p:cNvPr>
          <p:cNvCxnSpPr>
            <a:cxnSpLocks/>
          </p:cNvCxnSpPr>
          <p:nvPr/>
        </p:nvCxnSpPr>
        <p:spPr>
          <a:xfrm>
            <a:off x="3022600" y="3629049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E35C841F-A61F-4006-8029-C5AD02FB7B89}"/>
              </a:ext>
            </a:extLst>
          </p:cNvPr>
          <p:cNvCxnSpPr>
            <a:cxnSpLocks/>
          </p:cNvCxnSpPr>
          <p:nvPr/>
        </p:nvCxnSpPr>
        <p:spPr>
          <a:xfrm>
            <a:off x="3047998" y="3662911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5399CE7B-EAC7-4E3B-94C7-31FCA9FBC51C}"/>
              </a:ext>
            </a:extLst>
          </p:cNvPr>
          <p:cNvCxnSpPr>
            <a:cxnSpLocks/>
          </p:cNvCxnSpPr>
          <p:nvPr/>
        </p:nvCxnSpPr>
        <p:spPr>
          <a:xfrm>
            <a:off x="3065345" y="3721776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A83D6596-E972-4043-9AAE-E0314280B99E}"/>
              </a:ext>
            </a:extLst>
          </p:cNvPr>
          <p:cNvSpPr/>
          <p:nvPr/>
        </p:nvSpPr>
        <p:spPr>
          <a:xfrm>
            <a:off x="2244908" y="3229777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139E287C-B32A-412B-826A-FEBE2BBD0E3E}"/>
              </a:ext>
            </a:extLst>
          </p:cNvPr>
          <p:cNvSpPr/>
          <p:nvPr/>
        </p:nvSpPr>
        <p:spPr>
          <a:xfrm>
            <a:off x="2287236" y="3458379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84F3E12B-6E2B-452E-B397-DBE8CEA3F9E4}"/>
              </a:ext>
            </a:extLst>
          </p:cNvPr>
          <p:cNvSpPr/>
          <p:nvPr/>
        </p:nvSpPr>
        <p:spPr>
          <a:xfrm>
            <a:off x="2312636" y="3496010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4BF4A2E7-E3D6-4A33-912C-D8563DBF1B17}"/>
              </a:ext>
            </a:extLst>
          </p:cNvPr>
          <p:cNvSpPr/>
          <p:nvPr/>
        </p:nvSpPr>
        <p:spPr>
          <a:xfrm>
            <a:off x="2338036" y="3533641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BF0896C5-9439-4FEF-AF8D-B747126B7D85}"/>
              </a:ext>
            </a:extLst>
          </p:cNvPr>
          <p:cNvSpPr/>
          <p:nvPr/>
        </p:nvSpPr>
        <p:spPr>
          <a:xfrm>
            <a:off x="2380781" y="3571272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(VHDL)</a:t>
            </a:r>
          </a:p>
        </p:txBody>
      </p: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F429565B-10D9-415E-A31B-6EBCF163F3B0}"/>
              </a:ext>
            </a:extLst>
          </p:cNvPr>
          <p:cNvCxnSpPr>
            <a:cxnSpLocks/>
          </p:cNvCxnSpPr>
          <p:nvPr/>
        </p:nvCxnSpPr>
        <p:spPr>
          <a:xfrm>
            <a:off x="2921414" y="3315771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ktangel 60">
            <a:extLst>
              <a:ext uri="{FF2B5EF4-FFF2-40B4-BE49-F238E27FC236}">
                <a16:creationId xmlns:a16="http://schemas.microsoft.com/office/drawing/2014/main" id="{DA744CA6-A860-4C80-853F-E8B4258FA2FF}"/>
              </a:ext>
            </a:extLst>
          </p:cNvPr>
          <p:cNvSpPr/>
          <p:nvPr/>
        </p:nvSpPr>
        <p:spPr>
          <a:xfrm>
            <a:off x="5447532" y="3223802"/>
            <a:ext cx="684564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62" name="Rett pilkobling 61">
            <a:extLst>
              <a:ext uri="{FF2B5EF4-FFF2-40B4-BE49-F238E27FC236}">
                <a16:creationId xmlns:a16="http://schemas.microsoft.com/office/drawing/2014/main" id="{B10C8F8B-3816-41F4-81CE-966200D158C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251527" y="3512136"/>
            <a:ext cx="1960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ktangel 62">
            <a:extLst>
              <a:ext uri="{FF2B5EF4-FFF2-40B4-BE49-F238E27FC236}">
                <a16:creationId xmlns:a16="http://schemas.microsoft.com/office/drawing/2014/main" id="{E7BC519C-3853-4380-AB0B-60010DCBF8C9}"/>
              </a:ext>
            </a:extLst>
          </p:cNvPr>
          <p:cNvSpPr/>
          <p:nvPr/>
        </p:nvSpPr>
        <p:spPr>
          <a:xfrm>
            <a:off x="4640157" y="3229777"/>
            <a:ext cx="603315" cy="91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6ECC0C35-E449-4B5A-BD4C-97F419126D47}"/>
              </a:ext>
            </a:extLst>
          </p:cNvPr>
          <p:cNvSpPr/>
          <p:nvPr/>
        </p:nvSpPr>
        <p:spPr>
          <a:xfrm>
            <a:off x="1399871" y="3391583"/>
            <a:ext cx="657539" cy="413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sp>
        <p:nvSpPr>
          <p:cNvPr id="65" name="Pil: høyre 64">
            <a:extLst>
              <a:ext uri="{FF2B5EF4-FFF2-40B4-BE49-F238E27FC236}">
                <a16:creationId xmlns:a16="http://schemas.microsoft.com/office/drawing/2014/main" id="{8EDBE319-31F8-4110-BEFC-370D4940F518}"/>
              </a:ext>
            </a:extLst>
          </p:cNvPr>
          <p:cNvSpPr/>
          <p:nvPr/>
        </p:nvSpPr>
        <p:spPr>
          <a:xfrm>
            <a:off x="2057410" y="3533641"/>
            <a:ext cx="202878" cy="12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Pil: høyre 65">
            <a:extLst>
              <a:ext uri="{FF2B5EF4-FFF2-40B4-BE49-F238E27FC236}">
                <a16:creationId xmlns:a16="http://schemas.microsoft.com/office/drawing/2014/main" id="{07D16477-B054-4004-8A4B-200BC768873C}"/>
              </a:ext>
            </a:extLst>
          </p:cNvPr>
          <p:cNvSpPr/>
          <p:nvPr/>
        </p:nvSpPr>
        <p:spPr>
          <a:xfrm>
            <a:off x="2074093" y="3572869"/>
            <a:ext cx="297008" cy="9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Vinkel 6">
            <a:extLst>
              <a:ext uri="{FF2B5EF4-FFF2-40B4-BE49-F238E27FC236}">
                <a16:creationId xmlns:a16="http://schemas.microsoft.com/office/drawing/2014/main" id="{26509024-39EF-4D26-8FA8-34C15CC4C543}"/>
              </a:ext>
            </a:extLst>
          </p:cNvPr>
          <p:cNvCxnSpPr>
            <a:cxnSpLocks/>
            <a:stCxn id="64" idx="0"/>
            <a:endCxn id="63" idx="0"/>
          </p:cNvCxnSpPr>
          <p:nvPr/>
        </p:nvCxnSpPr>
        <p:spPr>
          <a:xfrm rot="5400000" flipH="1" flipV="1">
            <a:off x="3254325" y="1704093"/>
            <a:ext cx="161806" cy="3213174"/>
          </a:xfrm>
          <a:prstGeom prst="bentConnector3">
            <a:avLst>
              <a:gd name="adj1" fmla="val 1805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900</Words>
  <Application>Microsoft Office PowerPoint</Application>
  <PresentationFormat>Widescreen</PresentationFormat>
  <Paragraphs>143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70</cp:revision>
  <dcterms:created xsi:type="dcterms:W3CDTF">2020-01-21T15:01:19Z</dcterms:created>
  <dcterms:modified xsi:type="dcterms:W3CDTF">2020-05-27T12:08:04Z</dcterms:modified>
</cp:coreProperties>
</file>