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58" r:id="rId4"/>
    <p:sldId id="262" r:id="rId5"/>
    <p:sldId id="257" r:id="rId6"/>
    <p:sldId id="261" r:id="rId7"/>
    <p:sldId id="260" r:id="rId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629" autoAdjust="0"/>
  </p:normalViewPr>
  <p:slideViewPr>
    <p:cSldViewPr>
      <p:cViewPr>
        <p:scale>
          <a:sx n="66" d="100"/>
          <a:sy n="66" d="100"/>
        </p:scale>
        <p:origin x="-147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71488-3011-4DEF-9C57-4E321F95A365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826FD-7543-41BA-974D-244B6DB3D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00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Psychological:</a:t>
            </a:r>
            <a:r>
              <a:rPr lang="en-US" baseline="0" dirty="0" smtClean="0"/>
              <a:t> </a:t>
            </a:r>
            <a:r>
              <a:rPr lang="en-US" dirty="0" smtClean="0"/>
              <a:t>Who is vulnerable</a:t>
            </a:r>
            <a:r>
              <a:rPr lang="en-US" baseline="0" dirty="0" smtClean="0"/>
              <a:t> and why? How are people manipulated?</a:t>
            </a:r>
            <a:endParaRPr lang="en-US" dirty="0" smtClean="0"/>
          </a:p>
          <a:p>
            <a:pPr lvl="1"/>
            <a:r>
              <a:rPr lang="en-US" dirty="0" smtClean="0"/>
              <a:t>Organizational:</a:t>
            </a:r>
            <a:r>
              <a:rPr lang="en-US" baseline="0" dirty="0" smtClean="0"/>
              <a:t> </a:t>
            </a:r>
            <a:r>
              <a:rPr lang="en-US" dirty="0" smtClean="0"/>
              <a:t>How does the work environment promote/discourage certain vulnerabilities? Who has information they shouldn’t?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Best</a:t>
            </a:r>
            <a:r>
              <a:rPr lang="en-US" baseline="0" dirty="0" smtClean="0"/>
              <a:t> practices: Minimal privileges.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826FD-7543-41BA-974D-244B6DB3D5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45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9CA678CB-B6C2-4386-B56A-BBC8C87BC9EF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00BD522C-1B8E-4D82-8B7C-E47910AA110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78CB-B6C2-4386-B56A-BBC8C87BC9EF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BD522C-1B8E-4D82-8B7C-E47910AA110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78CB-B6C2-4386-B56A-BBC8C87BC9EF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BD522C-1B8E-4D82-8B7C-E47910AA110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78CB-B6C2-4386-B56A-BBC8C87BC9EF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BD522C-1B8E-4D82-8B7C-E47910AA110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9CA678CB-B6C2-4386-B56A-BBC8C87BC9EF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00BD522C-1B8E-4D82-8B7C-E47910AA110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78CB-B6C2-4386-B56A-BBC8C87BC9EF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BD522C-1B8E-4D82-8B7C-E47910AA110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78CB-B6C2-4386-B56A-BBC8C87BC9EF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BD522C-1B8E-4D82-8B7C-E47910AA110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78CB-B6C2-4386-B56A-BBC8C87BC9EF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BD522C-1B8E-4D82-8B7C-E47910AA110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78CB-B6C2-4386-B56A-BBC8C87BC9EF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BD522C-1B8E-4D82-8B7C-E47910AA11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78CB-B6C2-4386-B56A-BBC8C87BC9EF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BD522C-1B8E-4D82-8B7C-E47910AA110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78CB-B6C2-4386-B56A-BBC8C87BC9EF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BD522C-1B8E-4D82-8B7C-E47910AA1102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0BD522C-1B8E-4D82-8B7C-E47910AA11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CA678CB-B6C2-4386-B56A-BBC8C87BC9EF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676400"/>
            <a:ext cx="5029200" cy="381000"/>
          </a:xfrm>
        </p:spPr>
        <p:txBody>
          <a:bodyPr/>
          <a:lstStyle/>
          <a:p>
            <a:pPr algn="ctr"/>
            <a:r>
              <a:rPr lang="en-US" dirty="0" smtClean="0"/>
              <a:t>Development of the Women’s Initiative Client Scheduler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019800" cy="1066800"/>
          </a:xfrm>
        </p:spPr>
        <p:txBody>
          <a:bodyPr/>
          <a:lstStyle/>
          <a:p>
            <a:pPr algn="ctr"/>
            <a:r>
              <a:rPr lang="en-US" dirty="0" smtClean="0"/>
              <a:t>Data Security in an Insecure World</a:t>
            </a:r>
            <a:endParaRPr lang="en-US" dirty="0"/>
          </a:p>
        </p:txBody>
      </p:sp>
      <p:pic>
        <p:nvPicPr>
          <p:cNvPr id="1026" name="Picture 2" descr="http://i.telegraph.co.uk/multimedia/archive/02283/data-security_2283310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197"/>
            <a:ext cx="590550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3800" y="6169324"/>
            <a:ext cx="2702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Image courtesy of www.telegraph.co.uk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718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7700" y="398192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The Women’s Initiative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71500" y="19050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Problem:</a:t>
            </a:r>
            <a:r>
              <a:rPr lang="en-US" sz="2400" dirty="0" smtClean="0"/>
              <a:t> Managing organizational data including client appointments, staff schedules, and meetings locations all managed by hand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71500" y="3429000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n-US" sz="2400" b="1" dirty="0" smtClean="0"/>
              <a:t>Goal:</a:t>
            </a:r>
            <a:r>
              <a:rPr lang="en-US" sz="2400" dirty="0" smtClean="0"/>
              <a:t> Develop an online application that would allow TWI to:</a:t>
            </a:r>
          </a:p>
          <a:p>
            <a:pPr marL="742950" lvl="1">
              <a:buFont typeface="Wingdings" panose="05000000000000000000" pitchFamily="2" charset="2"/>
              <a:buChar char="§"/>
            </a:pPr>
            <a:r>
              <a:rPr lang="en-US" sz="2400" dirty="0" smtClean="0"/>
              <a:t>    Track and manage upcoming appointments</a:t>
            </a:r>
          </a:p>
          <a:p>
            <a:pPr marL="742950" lvl="1">
              <a:buFont typeface="Wingdings" panose="05000000000000000000" pitchFamily="2" charset="2"/>
              <a:buChar char="§"/>
            </a:pPr>
            <a:r>
              <a:rPr lang="en-US" sz="2400" dirty="0" smtClean="0"/>
              <a:t>    View reports of past appointments</a:t>
            </a:r>
          </a:p>
          <a:p>
            <a:pPr marL="742950" lvl="1">
              <a:buFont typeface="Wingdings" panose="05000000000000000000" pitchFamily="2" charset="2"/>
              <a:buChar char="§"/>
            </a:pPr>
            <a:r>
              <a:rPr lang="en-US" sz="2400" dirty="0" smtClean="0"/>
              <a:t>    Manage employee schedules and leave requests</a:t>
            </a:r>
          </a:p>
          <a:p>
            <a:pPr marL="742950" lvl="1">
              <a:buFont typeface="Wingdings" panose="05000000000000000000" pitchFamily="2" charset="2"/>
              <a:buChar char="§"/>
            </a:pPr>
            <a:r>
              <a:rPr lang="en-US" sz="2400" dirty="0" smtClean="0"/>
              <a:t>    Manage available meeting locations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898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38200"/>
            <a:ext cx="5815318" cy="3505200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590800"/>
            <a:ext cx="5871684" cy="3886200"/>
          </a:xfrm>
        </p:spPr>
      </p:pic>
      <p:sp>
        <p:nvSpPr>
          <p:cNvPr id="8" name="TextBox 7"/>
          <p:cNvSpPr txBox="1"/>
          <p:nvPr/>
        </p:nvSpPr>
        <p:spPr>
          <a:xfrm>
            <a:off x="228600" y="1524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Mockups</a:t>
            </a:r>
          </a:p>
        </p:txBody>
      </p:sp>
    </p:spTree>
    <p:extLst>
      <p:ext uri="{BB962C8B-B14F-4D97-AF65-F5344CB8AC3E}">
        <p14:creationId xmlns:p14="http://schemas.microsoft.com/office/powerpoint/2010/main" val="189204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1524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System Goals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00200"/>
            <a:ext cx="5791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Secure data through password protected storage</a:t>
            </a:r>
          </a:p>
          <a:p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Make data easy to navigate</a:t>
            </a:r>
          </a:p>
        </p:txBody>
      </p:sp>
    </p:spTree>
    <p:extLst>
      <p:ext uri="{BB962C8B-B14F-4D97-AF65-F5344CB8AC3E}">
        <p14:creationId xmlns:p14="http://schemas.microsoft.com/office/powerpoint/2010/main" val="326657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248400" cy="609600"/>
          </a:xfrm>
        </p:spPr>
        <p:txBody>
          <a:bodyPr/>
          <a:lstStyle/>
          <a:p>
            <a:pPr algn="ctr"/>
            <a:r>
              <a:rPr lang="en-US" dirty="0" smtClean="0"/>
              <a:t>Social Engineering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1085"/>
            <a:ext cx="5886006" cy="3580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02856" y="6362055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courtesy of www.secureworks.com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4103" y="1295400"/>
            <a:ext cx="5629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Definition: The </a:t>
            </a:r>
            <a:r>
              <a:rPr lang="en-US" sz="2000" dirty="0"/>
              <a:t>act of compromising security systems through the psychological manipulation of </a:t>
            </a:r>
            <a:r>
              <a:rPr lang="en-US" sz="2000" dirty="0" smtClean="0"/>
              <a:t>people.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422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8100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Subtopics: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Psychological vulnerabilities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Vulnerabilities in organizational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Organizational Best Practices 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143000" y="2524539"/>
            <a:ext cx="4498075" cy="3115626"/>
            <a:chOff x="1219200" y="2971800"/>
            <a:chExt cx="4498075" cy="3115626"/>
          </a:xfrm>
        </p:grpSpPr>
        <p:pic>
          <p:nvPicPr>
            <p:cNvPr id="2050" name="Picture 2" descr="C:\Users\Liam\AppData\Local\Microsoft\Windows\Temporary Internet Files\Content.IE5\IO6WIVFG\MP900422773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4721542"/>
              <a:ext cx="1365884" cy="136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Liam\AppData\Local\Microsoft\Windows\Temporary Internet Files\Content.IE5\8VJ9224X\MP900431737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1391" y="4721542"/>
              <a:ext cx="1365884" cy="136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5" name="Picture 7" descr="C:\Users\Liam\AppData\Local\Microsoft\Windows\Temporary Internet Files\Content.IE5\8ZZDUW4E\MP900442309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300" y="2971800"/>
              <a:ext cx="2133600" cy="142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Elbow Connector 5"/>
            <p:cNvCxnSpPr>
              <a:stCxn id="2050" idx="3"/>
              <a:endCxn id="2055" idx="2"/>
            </p:cNvCxnSpPr>
            <p:nvPr/>
          </p:nvCxnSpPr>
          <p:spPr>
            <a:xfrm flipV="1">
              <a:off x="2585084" y="4394200"/>
              <a:ext cx="882016" cy="1010284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stCxn id="2051" idx="1"/>
            </p:cNvCxnSpPr>
            <p:nvPr/>
          </p:nvCxnSpPr>
          <p:spPr>
            <a:xfrm rot="10800000">
              <a:off x="3467101" y="4394200"/>
              <a:ext cx="884291" cy="1010284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142999" y="2025854"/>
            <a:ext cx="426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 Hospital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1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685088"/>
            <a:ext cx="64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Questions?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2613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62</TotalTime>
  <Words>163</Words>
  <Application>Microsoft Office PowerPoint</Application>
  <PresentationFormat>On-screen Show (4:3)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Composite</vt:lpstr>
      <vt:lpstr>Data Security in an Insecure World</vt:lpstr>
      <vt:lpstr>PowerPoint Presentation</vt:lpstr>
      <vt:lpstr>PowerPoint Presentation</vt:lpstr>
      <vt:lpstr>PowerPoint Presentation</vt:lpstr>
      <vt:lpstr>Social Engineering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Security in an Insecure World</dc:title>
  <dc:creator>Liam</dc:creator>
  <cp:lastModifiedBy>William Kostan</cp:lastModifiedBy>
  <cp:revision>8</cp:revision>
  <dcterms:created xsi:type="dcterms:W3CDTF">2013-11-17T21:17:44Z</dcterms:created>
  <dcterms:modified xsi:type="dcterms:W3CDTF">2013-11-21T02:09:43Z</dcterms:modified>
</cp:coreProperties>
</file>