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76" r:id="rId4"/>
    <p:sldId id="264" r:id="rId5"/>
    <p:sldId id="266" r:id="rId6"/>
    <p:sldId id="265" r:id="rId7"/>
    <p:sldId id="267" r:id="rId8"/>
    <p:sldId id="275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18069-6AD9-4089-902D-6A6DC45F0F3E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2EDA1-D7B6-4D64-8CE2-52B4AED25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8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Título del proyecto y autores del mismo.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57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manda mensaje de añadir usuario y clave asociada.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72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LOGROS</a:t>
            </a:r>
          </a:p>
          <a:p>
            <a:r>
              <a:rPr lang="es-ES" dirty="0"/>
              <a:t>Identificación de usuarios, denegación de conexión.</a:t>
            </a:r>
          </a:p>
          <a:p>
            <a:r>
              <a:rPr lang="es-ES" dirty="0"/>
              <a:t>PROPUESTAS FUTURAS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Todo el cifrado, modificar las opciones del máster, gestión de ficheros desde bluetooth.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2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Agradecimiento y fin de la presentación.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53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Montaje del circuito (Arduino 2500+ Módulo HC-06)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2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envía el nombre con el que está registrado en el Arduino.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manda un numero aleatorio.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lo descifra y se le manda el número mas 1 cifrado.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comprueba que es correcto y ya esta identificado.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70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manda el mensaje de Abrir puerta (0).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68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genera una clave nueva simétrica para la siguiente sesión.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4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genera una clave nueva simétrica para la siguiente sesión.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5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manda el mensaje de Mostrar lista de Usuarios.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manda la lista de usuarios uno a uno.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hasta que quepa el archivo, mandará un EOF.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53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manda mensaje de borrar usuario.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 manda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confimación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2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9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9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5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5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8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1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60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7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9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8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8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2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DEA6-FD1D-4DDC-962B-B1EDB7C5EF38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8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3D9FB9D-702D-4FB8-A1F2-627D91B9356D}"/>
              </a:ext>
            </a:extLst>
          </p:cNvPr>
          <p:cNvSpPr txBox="1"/>
          <p:nvPr/>
        </p:nvSpPr>
        <p:spPr>
          <a:xfrm>
            <a:off x="1223888" y="3969824"/>
            <a:ext cx="544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Gonzalo Roa Gutiérrez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Luis Tomé </a:t>
            </a:r>
            <a:r>
              <a:rPr lang="es-ES" sz="2400" dirty="0" err="1"/>
              <a:t>Urgellés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Mario Villacorta García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Víctor Sanz Martín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5C808B-1B1E-492C-98A4-DD2B666AAADB}"/>
              </a:ext>
            </a:extLst>
          </p:cNvPr>
          <p:cNvSpPr/>
          <p:nvPr/>
        </p:nvSpPr>
        <p:spPr>
          <a:xfrm>
            <a:off x="2025747" y="1841920"/>
            <a:ext cx="85531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BlueFingerprint</a:t>
            </a:r>
            <a:endParaRPr lang="es-ES" sz="7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0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44" y="3179114"/>
            <a:ext cx="3353627" cy="2389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2278067" y="3179115"/>
            <a:ext cx="1428226" cy="257822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4038918" y="4439355"/>
            <a:ext cx="3376246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4554" y="2786328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422" y="4752922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3)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235865" y="5482728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‘DELETE-</a:t>
            </a:r>
            <a:r>
              <a:rPr lang="es-ES" b="1"/>
              <a:t>Xn’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571618" y="1580164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433CE4-0213-428C-BE84-C1F01E9A21D2}"/>
              </a:ext>
            </a:extLst>
          </p:cNvPr>
          <p:cNvSpPr/>
          <p:nvPr/>
        </p:nvSpPr>
        <p:spPr>
          <a:xfrm>
            <a:off x="571618" y="2013169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 completada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8467306D-D3F6-46C5-96B6-B17C08B9427C}"/>
              </a:ext>
            </a:extLst>
          </p:cNvPr>
          <p:cNvSpPr/>
          <p:nvPr/>
        </p:nvSpPr>
        <p:spPr>
          <a:xfrm>
            <a:off x="3957541" y="3571899"/>
            <a:ext cx="3376246" cy="369331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9DD49C-6C9E-40DB-BD73-28B747E18D80}"/>
              </a:ext>
            </a:extLst>
          </p:cNvPr>
          <p:cNvSpPr/>
          <p:nvPr/>
        </p:nvSpPr>
        <p:spPr>
          <a:xfrm>
            <a:off x="5280436" y="2470242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201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7" y="2644634"/>
            <a:ext cx="3691900" cy="26308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30906" y="2686632"/>
            <a:ext cx="1379817" cy="249083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740446" y="4373852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43554" y="3253727"/>
            <a:ext cx="1628736" cy="469273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7994" y="2494478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6" y="4784684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021C3E-DD96-494B-A13D-E89CC4EEA84A}"/>
              </a:ext>
            </a:extLst>
          </p:cNvPr>
          <p:cNvSpPr/>
          <p:nvPr/>
        </p:nvSpPr>
        <p:spPr>
          <a:xfrm>
            <a:off x="3994123" y="5566156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Pulsar botón ‘ADD-USER’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BB9ED1-9017-42F5-ACB0-89706D1465C3}"/>
              </a:ext>
            </a:extLst>
          </p:cNvPr>
          <p:cNvSpPr/>
          <p:nvPr/>
        </p:nvSpPr>
        <p:spPr>
          <a:xfrm>
            <a:off x="3921767" y="2102610"/>
            <a:ext cx="319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LED en verde/ LED en rojo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EB662A-AF2F-437F-AB5E-CFE3093C2564}"/>
              </a:ext>
            </a:extLst>
          </p:cNvPr>
          <p:cNvSpPr/>
          <p:nvPr/>
        </p:nvSpPr>
        <p:spPr>
          <a:xfrm>
            <a:off x="2705963" y="490598"/>
            <a:ext cx="5379999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4)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AED5E8-A032-42D8-BD9F-7D7F839E188D}"/>
              </a:ext>
            </a:extLst>
          </p:cNvPr>
          <p:cNvSpPr/>
          <p:nvPr/>
        </p:nvSpPr>
        <p:spPr>
          <a:xfrm>
            <a:off x="5155659" y="3406131"/>
            <a:ext cx="1793715" cy="1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F963FE-ADAD-4358-83A3-E3A4DA22CD4D}"/>
              </a:ext>
            </a:extLst>
          </p:cNvPr>
          <p:cNvSpPr/>
          <p:nvPr/>
        </p:nvSpPr>
        <p:spPr>
          <a:xfrm>
            <a:off x="388757" y="1615470"/>
            <a:ext cx="3499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</p:spTree>
    <p:extLst>
      <p:ext uri="{BB962C8B-B14F-4D97-AF65-F5344CB8AC3E}">
        <p14:creationId xmlns:p14="http://schemas.microsoft.com/office/powerpoint/2010/main" val="1868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BA16599-ED9A-498C-B026-9A39A04E3B80}"/>
              </a:ext>
            </a:extLst>
          </p:cNvPr>
          <p:cNvSpPr/>
          <p:nvPr/>
        </p:nvSpPr>
        <p:spPr>
          <a:xfrm>
            <a:off x="650964" y="523322"/>
            <a:ext cx="2217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3200" b="1" dirty="0"/>
              <a:t>LOGROS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EB73A0-893B-4D02-9555-CC571EF4E914}"/>
              </a:ext>
            </a:extLst>
          </p:cNvPr>
          <p:cNvSpPr txBox="1"/>
          <p:nvPr/>
        </p:nvSpPr>
        <p:spPr>
          <a:xfrm>
            <a:off x="1209820" y="1108097"/>
            <a:ext cx="10030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Identificación de usuarios con números aleatorios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Denegación de conexión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Conexión por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Envío y recibo de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Escritura/Lectura en memoria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3BE146-9226-49B5-AAB4-90A312FC05C3}"/>
              </a:ext>
            </a:extLst>
          </p:cNvPr>
          <p:cNvSpPr/>
          <p:nvPr/>
        </p:nvSpPr>
        <p:spPr>
          <a:xfrm>
            <a:off x="650964" y="3515817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3200" b="1" dirty="0"/>
              <a:t>PROPUESTAS FUTURAS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DC1D2-79A9-4F31-9F6C-D331F492A2D1}"/>
              </a:ext>
            </a:extLst>
          </p:cNvPr>
          <p:cNvSpPr txBox="1"/>
          <p:nvPr/>
        </p:nvSpPr>
        <p:spPr>
          <a:xfrm>
            <a:off x="1209820" y="4298462"/>
            <a:ext cx="8778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Cifrado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Modificar las opciones del máster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Gestión de ficheros desde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Capacidad de crear llave temporal desde el máster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2646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85C459D-2BB1-4FE6-AEFC-DFB715092B7A}"/>
              </a:ext>
            </a:extLst>
          </p:cNvPr>
          <p:cNvSpPr/>
          <p:nvPr/>
        </p:nvSpPr>
        <p:spPr>
          <a:xfrm>
            <a:off x="2311791" y="2111376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¡MUCHAS GRACIAS A TODOS!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BF9A43-9D22-4502-9D2D-90BF9ABD7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5" y="4392681"/>
            <a:ext cx="1695270" cy="1695270"/>
          </a:xfrm>
          <a:prstGeom prst="rect">
            <a:avLst/>
          </a:prstGeom>
        </p:spPr>
      </p:pic>
      <p:sp>
        <p:nvSpPr>
          <p:cNvPr id="6" name="Pergamino: horizontal 5">
            <a:extLst>
              <a:ext uri="{FF2B5EF4-FFF2-40B4-BE49-F238E27FC236}">
                <a16:creationId xmlns:a16="http://schemas.microsoft.com/office/drawing/2014/main" id="{9B8AA1E9-AE4C-4B3C-8E09-61263B54C889}"/>
              </a:ext>
            </a:extLst>
          </p:cNvPr>
          <p:cNvSpPr/>
          <p:nvPr/>
        </p:nvSpPr>
        <p:spPr>
          <a:xfrm>
            <a:off x="1233590" y="4392681"/>
            <a:ext cx="3362179" cy="144820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HACKATHON</a:t>
            </a:r>
          </a:p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CYBERCAMP</a:t>
            </a:r>
          </a:p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04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B527-F841-40D8-8332-CE597215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0816"/>
            <a:ext cx="8610600" cy="1293028"/>
          </a:xfrm>
        </p:spPr>
        <p:txBody>
          <a:bodyPr/>
          <a:lstStyle/>
          <a:p>
            <a:r>
              <a:rPr lang="es-ES" u="sng" dirty="0" err="1"/>
              <a:t>INSTALACIón</a:t>
            </a:r>
            <a:r>
              <a:rPr lang="es-ES" u="sng" dirty="0"/>
              <a:t> ARDUINO(I)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D405198-B4BB-4251-8640-3971A2D8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t="36021" r="11664" b="36363"/>
          <a:stretch/>
        </p:blipFill>
        <p:spPr>
          <a:xfrm>
            <a:off x="679938" y="3189848"/>
            <a:ext cx="3080825" cy="1111348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89356B-8EB8-4AAF-B1CF-3D4F1BA4FDA4}"/>
              </a:ext>
            </a:extLst>
          </p:cNvPr>
          <p:cNvSpPr txBox="1"/>
          <p:nvPr/>
        </p:nvSpPr>
        <p:spPr>
          <a:xfrm>
            <a:off x="3310597" y="3244334"/>
            <a:ext cx="628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VCC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F473FF9-A6F1-4021-AFAD-383047D91F1F}"/>
              </a:ext>
            </a:extLst>
          </p:cNvPr>
          <p:cNvSpPr/>
          <p:nvPr/>
        </p:nvSpPr>
        <p:spPr>
          <a:xfrm>
            <a:off x="3310597" y="3429000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GND</a:t>
            </a:r>
          </a:p>
          <a:p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B18A33-3A2A-4770-A69E-BEB2F086D0AC}"/>
              </a:ext>
            </a:extLst>
          </p:cNvPr>
          <p:cNvSpPr/>
          <p:nvPr/>
        </p:nvSpPr>
        <p:spPr>
          <a:xfrm>
            <a:off x="3272457" y="3614112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BLU-TX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011F063-B942-4AAE-BCF8-0210B7F4C9F4}"/>
              </a:ext>
            </a:extLst>
          </p:cNvPr>
          <p:cNvSpPr/>
          <p:nvPr/>
        </p:nvSpPr>
        <p:spPr>
          <a:xfrm>
            <a:off x="3260434" y="3793921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BLU-RX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8A1FB47-8925-4101-AA5E-CCEB9F0F2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90" y="2680628"/>
            <a:ext cx="4211343" cy="2359409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446FE56-44C4-4E14-9B6A-4EF134051603}"/>
              </a:ext>
            </a:extLst>
          </p:cNvPr>
          <p:cNvCxnSpPr>
            <a:cxnSpLocks/>
          </p:cNvCxnSpPr>
          <p:nvPr/>
        </p:nvCxnSpPr>
        <p:spPr>
          <a:xfrm>
            <a:off x="3713825" y="3453646"/>
            <a:ext cx="3153868" cy="20382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FB893E2-8559-43EE-9ED4-A3943ED6DC4C}"/>
              </a:ext>
            </a:extLst>
          </p:cNvPr>
          <p:cNvCxnSpPr>
            <a:cxnSpLocks/>
          </p:cNvCxnSpPr>
          <p:nvPr/>
        </p:nvCxnSpPr>
        <p:spPr>
          <a:xfrm flipV="1">
            <a:off x="6867693" y="5040037"/>
            <a:ext cx="1333662" cy="451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2C4851-3C20-4E46-8F55-6C066A5085B1}"/>
              </a:ext>
            </a:extLst>
          </p:cNvPr>
          <p:cNvCxnSpPr/>
          <p:nvPr/>
        </p:nvCxnSpPr>
        <p:spPr>
          <a:xfrm>
            <a:off x="3728335" y="3668111"/>
            <a:ext cx="4637649" cy="1651830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A4130C8-6F8C-4215-8154-5AB672C74CC0}"/>
              </a:ext>
            </a:extLst>
          </p:cNvPr>
          <p:cNvCxnSpPr>
            <a:cxnSpLocks/>
          </p:cNvCxnSpPr>
          <p:nvPr/>
        </p:nvCxnSpPr>
        <p:spPr>
          <a:xfrm flipV="1">
            <a:off x="8351474" y="5040038"/>
            <a:ext cx="1" cy="27635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3572896-5BCE-417F-B52C-C8C7C271398A}"/>
              </a:ext>
            </a:extLst>
          </p:cNvPr>
          <p:cNvSpPr/>
          <p:nvPr/>
        </p:nvSpPr>
        <p:spPr>
          <a:xfrm>
            <a:off x="7865611" y="4979508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5 V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4721423-2596-4706-8AC3-25107936034E}"/>
              </a:ext>
            </a:extLst>
          </p:cNvPr>
          <p:cNvSpPr/>
          <p:nvPr/>
        </p:nvSpPr>
        <p:spPr>
          <a:xfrm>
            <a:off x="8381895" y="5111613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GND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D421DEA-82BD-4D87-82F2-A82698448568}"/>
              </a:ext>
            </a:extLst>
          </p:cNvPr>
          <p:cNvCxnSpPr/>
          <p:nvPr/>
        </p:nvCxnSpPr>
        <p:spPr>
          <a:xfrm flipV="1">
            <a:off x="3781032" y="2375980"/>
            <a:ext cx="3773761" cy="1444616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DB87B40-0CE6-4E02-9783-F88BA05E204A}"/>
              </a:ext>
            </a:extLst>
          </p:cNvPr>
          <p:cNvCxnSpPr/>
          <p:nvPr/>
        </p:nvCxnSpPr>
        <p:spPr>
          <a:xfrm flipV="1">
            <a:off x="9158068" y="2376266"/>
            <a:ext cx="0" cy="3043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3F18013-3E0F-481D-BE72-F8991585C62C}"/>
              </a:ext>
            </a:extLst>
          </p:cNvPr>
          <p:cNvCxnSpPr/>
          <p:nvPr/>
        </p:nvCxnSpPr>
        <p:spPr>
          <a:xfrm>
            <a:off x="7534524" y="2376266"/>
            <a:ext cx="162354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377076C-6403-495B-BAE1-A7DEF72A87CE}"/>
              </a:ext>
            </a:extLst>
          </p:cNvPr>
          <p:cNvSpPr/>
          <p:nvPr/>
        </p:nvSpPr>
        <p:spPr>
          <a:xfrm>
            <a:off x="9115865" y="2434407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RX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A2924A8-3FF4-4F58-8BCA-52E346706F9D}"/>
              </a:ext>
            </a:extLst>
          </p:cNvPr>
          <p:cNvCxnSpPr/>
          <p:nvPr/>
        </p:nvCxnSpPr>
        <p:spPr>
          <a:xfrm flipV="1">
            <a:off x="3758313" y="2070005"/>
            <a:ext cx="4487530" cy="1954608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4A03BE9-5266-450C-AC3A-B9A99D2219CB}"/>
              </a:ext>
            </a:extLst>
          </p:cNvPr>
          <p:cNvCxnSpPr/>
          <p:nvPr/>
        </p:nvCxnSpPr>
        <p:spPr>
          <a:xfrm flipV="1">
            <a:off x="9003324" y="2070006"/>
            <a:ext cx="0" cy="610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BC9323B-BBCB-43E6-B7C4-F495D20549B8}"/>
              </a:ext>
            </a:extLst>
          </p:cNvPr>
          <p:cNvCxnSpPr/>
          <p:nvPr/>
        </p:nvCxnSpPr>
        <p:spPr>
          <a:xfrm>
            <a:off x="8201354" y="2070006"/>
            <a:ext cx="80197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2F4F28F-889A-468D-8C05-00416B5081D0}"/>
              </a:ext>
            </a:extLst>
          </p:cNvPr>
          <p:cNvSpPr/>
          <p:nvPr/>
        </p:nvSpPr>
        <p:spPr>
          <a:xfrm>
            <a:off x="8741879" y="2449475"/>
            <a:ext cx="3177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TX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B1C2CDC-F5F2-4F12-B059-8892EE1BD9B6}"/>
              </a:ext>
            </a:extLst>
          </p:cNvPr>
          <p:cNvSpPr/>
          <p:nvPr/>
        </p:nvSpPr>
        <p:spPr>
          <a:xfrm>
            <a:off x="6724040" y="5774945"/>
            <a:ext cx="3756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ARDUINO 2500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77D24D8-CA5F-4B15-A866-C93947F73CD3}"/>
              </a:ext>
            </a:extLst>
          </p:cNvPr>
          <p:cNvSpPr/>
          <p:nvPr/>
        </p:nvSpPr>
        <p:spPr>
          <a:xfrm>
            <a:off x="647540" y="5224105"/>
            <a:ext cx="321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MÓDULO</a:t>
            </a:r>
            <a:r>
              <a:rPr lang="es-ES" sz="1000" dirty="0"/>
              <a:t> </a:t>
            </a:r>
            <a:r>
              <a:rPr lang="es-ES" sz="3200" b="1" dirty="0">
                <a:solidFill>
                  <a:srgbClr val="0070C0"/>
                </a:solidFill>
              </a:rPr>
              <a:t>HC-06</a:t>
            </a:r>
          </a:p>
        </p:txBody>
      </p:sp>
    </p:spTree>
    <p:extLst>
      <p:ext uri="{BB962C8B-B14F-4D97-AF65-F5344CB8AC3E}">
        <p14:creationId xmlns:p14="http://schemas.microsoft.com/office/powerpoint/2010/main" val="4701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D46D-5CCA-4919-BB31-E2A05EF6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err="1"/>
              <a:t>INSTALACIón</a:t>
            </a:r>
            <a:r>
              <a:rPr lang="es-ES" u="sng" dirty="0"/>
              <a:t> ARDUINO(II)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683D66-95C2-46D1-9759-C3DC2B8BF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2193925"/>
            <a:ext cx="7913508" cy="4024313"/>
          </a:xfrm>
        </p:spPr>
      </p:pic>
    </p:spTree>
    <p:extLst>
      <p:ext uri="{BB962C8B-B14F-4D97-AF65-F5344CB8AC3E}">
        <p14:creationId xmlns:p14="http://schemas.microsoft.com/office/powerpoint/2010/main" val="417469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4" y="2181025"/>
            <a:ext cx="3266711" cy="23278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740218" y="2349121"/>
            <a:ext cx="1196412" cy="215975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579476" y="3876283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74859" y="2661971"/>
            <a:ext cx="1692740" cy="477692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30" y="1992588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30" y="4271993"/>
            <a:ext cx="1315329" cy="7855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6F934F4-D52E-4262-B1FF-B68DB59702DE}"/>
              </a:ext>
            </a:extLst>
          </p:cNvPr>
          <p:cNvSpPr txBox="1"/>
          <p:nvPr/>
        </p:nvSpPr>
        <p:spPr>
          <a:xfrm>
            <a:off x="3481808" y="5169696"/>
            <a:ext cx="367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de usuario en plano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39C9C-4EB9-4A7E-9D61-6153C488026B}"/>
              </a:ext>
            </a:extLst>
          </p:cNvPr>
          <p:cNvSpPr txBox="1"/>
          <p:nvPr/>
        </p:nvSpPr>
        <p:spPr>
          <a:xfrm>
            <a:off x="3574859" y="1644147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K(‘</a:t>
            </a:r>
            <a:r>
              <a:rPr lang="es-ES" b="1" dirty="0" err="1"/>
              <a:t>Nº</a:t>
            </a:r>
            <a:r>
              <a:rPr lang="es-ES" b="1" dirty="0"/>
              <a:t> sesión’) / LED en rojo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AF979B-4982-41A9-AA3F-D812A0C54886}"/>
              </a:ext>
            </a:extLst>
          </p:cNvPr>
          <p:cNvSpPr txBox="1"/>
          <p:nvPr/>
        </p:nvSpPr>
        <p:spPr>
          <a:xfrm>
            <a:off x="4099981" y="219115"/>
            <a:ext cx="3187085" cy="923330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  <a:sp3d>
            <a:bevelT h="69850"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532D1-1624-4059-AD00-398953070D35}"/>
              </a:ext>
            </a:extLst>
          </p:cNvPr>
          <p:cNvSpPr/>
          <p:nvPr/>
        </p:nvSpPr>
        <p:spPr>
          <a:xfrm>
            <a:off x="5267599" y="2797389"/>
            <a:ext cx="1597435" cy="1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7" y="2349121"/>
            <a:ext cx="3367030" cy="2399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62464" y="2377814"/>
            <a:ext cx="1313236" cy="2370647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657600" y="3912332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43555" y="2686632"/>
            <a:ext cx="1628736" cy="469273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4531" y="1901061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7" y="4391899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021C3E-DD96-494B-A13D-E89CC4EEA84A}"/>
              </a:ext>
            </a:extLst>
          </p:cNvPr>
          <p:cNvSpPr/>
          <p:nvPr/>
        </p:nvSpPr>
        <p:spPr>
          <a:xfrm>
            <a:off x="4216742" y="5350790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/>
              <a:t>K(‘</a:t>
            </a:r>
            <a:r>
              <a:rPr lang="es-ES" sz="2000" b="1" dirty="0" err="1"/>
              <a:t>Nº</a:t>
            </a:r>
            <a:r>
              <a:rPr lang="es-ES" sz="2000" b="1" dirty="0"/>
              <a:t> sesión+1’)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BB9ED1-9017-42F5-ACB0-89706D1465C3}"/>
              </a:ext>
            </a:extLst>
          </p:cNvPr>
          <p:cNvSpPr/>
          <p:nvPr/>
        </p:nvSpPr>
        <p:spPr>
          <a:xfrm>
            <a:off x="3854547" y="1530995"/>
            <a:ext cx="358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LED en verde/ LED en rojo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EB662A-AF2F-437F-AB5E-CFE3093C2564}"/>
              </a:ext>
            </a:extLst>
          </p:cNvPr>
          <p:cNvSpPr/>
          <p:nvPr/>
        </p:nvSpPr>
        <p:spPr>
          <a:xfrm>
            <a:off x="4183385" y="446913"/>
            <a:ext cx="2324675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AED5E8-A032-42D8-BD9F-7D7F839E188D}"/>
              </a:ext>
            </a:extLst>
          </p:cNvPr>
          <p:cNvSpPr/>
          <p:nvPr/>
        </p:nvSpPr>
        <p:spPr>
          <a:xfrm>
            <a:off x="5172291" y="2847384"/>
            <a:ext cx="1793715" cy="1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8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71" y="2512470"/>
            <a:ext cx="3030821" cy="21597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11910" y="2656755"/>
            <a:ext cx="1083213" cy="1955411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650566" y="3872123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74732" y="2931411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8" y="2254783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9" y="4279442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0)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079630" y="518063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‘OPEN’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766091" y="1862028"/>
            <a:ext cx="146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OK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37C544-30F9-421F-9EC0-AF2B1712ED10}"/>
              </a:ext>
            </a:extLst>
          </p:cNvPr>
          <p:cNvSpPr txBox="1"/>
          <p:nvPr/>
        </p:nvSpPr>
        <p:spPr>
          <a:xfrm>
            <a:off x="703386" y="1492696"/>
            <a:ext cx="36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Identificación completada</a:t>
            </a:r>
          </a:p>
        </p:txBody>
      </p:sp>
    </p:spTree>
    <p:extLst>
      <p:ext uri="{BB962C8B-B14F-4D97-AF65-F5344CB8AC3E}">
        <p14:creationId xmlns:p14="http://schemas.microsoft.com/office/powerpoint/2010/main" val="2072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47" y="2512469"/>
            <a:ext cx="3574546" cy="2547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607318" y="2656754"/>
            <a:ext cx="1453240" cy="2623383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600991" y="3851103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605975" y="2545322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327" y="1597309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6331" y="2894793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106513" y="342297"/>
            <a:ext cx="11992386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Generación de nueva clave sesión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140458" y="3555362"/>
            <a:ext cx="28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newK</a:t>
            </a:r>
            <a:r>
              <a:rPr lang="es-ES" b="1" dirty="0"/>
              <a:t>(</a:t>
            </a:r>
            <a:r>
              <a:rPr lang="es-ES" u="sng" dirty="0"/>
              <a:t>‘</a:t>
            </a:r>
            <a:r>
              <a:rPr lang="es-ES" u="sng" dirty="0" err="1"/>
              <a:t>Nº</a:t>
            </a:r>
            <a:r>
              <a:rPr lang="es-ES" u="sng" dirty="0"/>
              <a:t> </a:t>
            </a:r>
            <a:r>
              <a:rPr lang="es-ES" u="sng" dirty="0" err="1"/>
              <a:t>Sesion</a:t>
            </a:r>
            <a:r>
              <a:rPr lang="es-ES" u="sng" dirty="0"/>
              <a:t>’</a:t>
            </a:r>
            <a:r>
              <a:rPr lang="es-ES" b="1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436331" y="2215231"/>
            <a:ext cx="2526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K(‘</a:t>
            </a:r>
            <a:r>
              <a:rPr lang="es-ES" sz="2000" dirty="0" err="1"/>
              <a:t>newK</a:t>
            </a:r>
            <a:r>
              <a:rPr lang="es-ES" sz="2000" b="1" dirty="0"/>
              <a:t>’)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876989" y="157786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60942AFB-4C17-4652-9010-81BE74B2686B}"/>
              </a:ext>
            </a:extLst>
          </p:cNvPr>
          <p:cNvSpPr/>
          <p:nvPr/>
        </p:nvSpPr>
        <p:spPr>
          <a:xfrm>
            <a:off x="3633231" y="5006159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B89368-92EC-4AEE-92DE-7E5916B988DC}"/>
              </a:ext>
            </a:extLst>
          </p:cNvPr>
          <p:cNvSpPr txBox="1"/>
          <p:nvPr/>
        </p:nvSpPr>
        <p:spPr>
          <a:xfrm>
            <a:off x="4849315" y="4745983"/>
            <a:ext cx="7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OK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22FA3D1-4869-4883-8306-EC14AC470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564" y="4192944"/>
            <a:ext cx="131685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9" y="2512469"/>
            <a:ext cx="3365623" cy="23983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11910" y="2656755"/>
            <a:ext cx="1248647" cy="2254052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587848" y="4246541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86870" y="3121261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673" y="2361741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368" y="4595686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79999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3949931" y="5401748"/>
            <a:ext cx="28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K(‘numerocifrado+1’)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862628" y="1944490"/>
            <a:ext cx="2526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OK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876989" y="157786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</p:spTree>
    <p:extLst>
      <p:ext uri="{BB962C8B-B14F-4D97-AF65-F5344CB8AC3E}">
        <p14:creationId xmlns:p14="http://schemas.microsoft.com/office/powerpoint/2010/main" val="2619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44" y="3179114"/>
            <a:ext cx="3353627" cy="2389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2278067" y="3179115"/>
            <a:ext cx="1428226" cy="257822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962091" y="4863594"/>
            <a:ext cx="3376246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4014768" y="3855476"/>
            <a:ext cx="3376246" cy="365760"/>
          </a:xfrm>
          <a:prstGeom prst="lef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0544" y="1874543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3358" y="5097718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113242" y="5757342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‘SHOW-LIST’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575657" y="3508944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K(NAME-USER-X)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571618" y="1580164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433CE4-0213-428C-BE84-C1F01E9A21D2}"/>
              </a:ext>
            </a:extLst>
          </p:cNvPr>
          <p:cNvSpPr/>
          <p:nvPr/>
        </p:nvSpPr>
        <p:spPr>
          <a:xfrm>
            <a:off x="571618" y="2013169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8467306D-D3F6-46C5-96B6-B17C08B9427C}"/>
              </a:ext>
            </a:extLst>
          </p:cNvPr>
          <p:cNvSpPr/>
          <p:nvPr/>
        </p:nvSpPr>
        <p:spPr>
          <a:xfrm>
            <a:off x="4038918" y="3183252"/>
            <a:ext cx="3376246" cy="369331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9DD49C-6C9E-40DB-BD73-28B747E18D80}"/>
              </a:ext>
            </a:extLst>
          </p:cNvPr>
          <p:cNvSpPr/>
          <p:nvPr/>
        </p:nvSpPr>
        <p:spPr>
          <a:xfrm>
            <a:off x="5105510" y="2811561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K(‘EOF’)</a:t>
            </a:r>
          </a:p>
        </p:txBody>
      </p:sp>
    </p:spTree>
    <p:extLst>
      <p:ext uri="{BB962C8B-B14F-4D97-AF65-F5344CB8AC3E}">
        <p14:creationId xmlns:p14="http://schemas.microsoft.com/office/powerpoint/2010/main" val="28192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966</TotalTime>
  <Words>456</Words>
  <Application>Microsoft Office PowerPoint</Application>
  <PresentationFormat>Panorámica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David Libre</vt:lpstr>
      <vt:lpstr>Wingdings</vt:lpstr>
      <vt:lpstr>Estela de condensación</vt:lpstr>
      <vt:lpstr>Presentación de PowerPoint</vt:lpstr>
      <vt:lpstr>INSTALACIón ARDUINO(I)</vt:lpstr>
      <vt:lpstr>INSTALACIón ARDUINO(II)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50</cp:revision>
  <dcterms:created xsi:type="dcterms:W3CDTF">2018-11-30T21:21:19Z</dcterms:created>
  <dcterms:modified xsi:type="dcterms:W3CDTF">2018-12-01T13:35:55Z</dcterms:modified>
</cp:coreProperties>
</file>