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8b3f8c8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8b3f8c8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9a23f43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9a23f43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417600d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417600d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417600d5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417600d5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17600d5a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17600d5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417600d5a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417600d5a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9ba60be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9ba60be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8b3f8c8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8b3f8c8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8b3f8c8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8b3f8c8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8b3f8c8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8b3f8c8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8b3f8c86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8b3f8c86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8b3f8c8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8b3f8c8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8b3f8c86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8b3f8c8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9a23f434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a9a23f434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IPL DATASET?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Aimed to help:</a:t>
            </a:r>
            <a:endParaRPr sz="2200"/>
          </a:p>
        </p:txBody>
      </p:sp>
      <p:sp>
        <p:nvSpPr>
          <p:cNvPr id="56" name="Google Shape;56;p13"/>
          <p:cNvSpPr/>
          <p:nvPr/>
        </p:nvSpPr>
        <p:spPr>
          <a:xfrm>
            <a:off x="1151850" y="2177300"/>
            <a:ext cx="1609200" cy="77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OWNERS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471075" y="2232600"/>
            <a:ext cx="1814400" cy="67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COMMENTATORS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995500" y="2177300"/>
            <a:ext cx="1814400" cy="77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FANS</a:t>
            </a:r>
            <a:endParaRPr/>
          </a:p>
        </p:txBody>
      </p:sp>
      <p:cxnSp>
        <p:nvCxnSpPr>
          <p:cNvPr id="59" name="Google Shape;59;p13"/>
          <p:cNvCxnSpPr>
            <a:stCxn id="56" idx="2"/>
          </p:cNvCxnSpPr>
          <p:nvPr/>
        </p:nvCxnSpPr>
        <p:spPr>
          <a:xfrm>
            <a:off x="1956450" y="2950400"/>
            <a:ext cx="15900" cy="5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757325" y="3486850"/>
            <a:ext cx="2524500" cy="17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mega auctions that will be held in a few months time, it will be really helpful for the owners to know how the players have performed in the previous 2 editions of the ipl.</a:t>
            </a:r>
            <a:endParaRPr/>
          </a:p>
        </p:txBody>
      </p:sp>
      <p:cxnSp>
        <p:nvCxnSpPr>
          <p:cNvPr id="61" name="Google Shape;61;p13"/>
          <p:cNvCxnSpPr>
            <a:stCxn id="57" idx="2"/>
          </p:cNvCxnSpPr>
          <p:nvPr/>
        </p:nvCxnSpPr>
        <p:spPr>
          <a:xfrm>
            <a:off x="4378275" y="2910900"/>
            <a:ext cx="7800" cy="5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>
            <a:off x="3565750" y="3660400"/>
            <a:ext cx="20037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play a massive role in selecting who wins the awards after the ipl final is won.</a:t>
            </a:r>
            <a:endParaRPr/>
          </a:p>
        </p:txBody>
      </p:sp>
      <p:cxnSp>
        <p:nvCxnSpPr>
          <p:cNvPr id="63" name="Google Shape;63;p13"/>
          <p:cNvCxnSpPr>
            <a:stCxn id="58" idx="2"/>
          </p:cNvCxnSpPr>
          <p:nvPr/>
        </p:nvCxnSpPr>
        <p:spPr>
          <a:xfrm>
            <a:off x="6902700" y="2950400"/>
            <a:ext cx="780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6090150" y="3707750"/>
            <a:ext cx="2950500" cy="15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them  understand the game.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them answer fan poll questions.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them make teams on gaming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ctrTitle"/>
          </p:nvPr>
        </p:nvSpPr>
        <p:spPr>
          <a:xfrm>
            <a:off x="249750" y="8770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532600" y="3970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25" y="1125425"/>
            <a:ext cx="6658150" cy="29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ctrTitle"/>
          </p:nvPr>
        </p:nvSpPr>
        <p:spPr>
          <a:xfrm>
            <a:off x="273875" y="302575"/>
            <a:ext cx="8520600" cy="10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Hypthesis Testing</a:t>
            </a:r>
            <a:endParaRPr/>
          </a:p>
        </p:txBody>
      </p:sp>
      <p:sp>
        <p:nvSpPr>
          <p:cNvPr id="139" name="Google Shape;139;p23"/>
          <p:cNvSpPr txBox="1"/>
          <p:nvPr>
            <p:ph idx="1" type="subTitle"/>
          </p:nvPr>
        </p:nvSpPr>
        <p:spPr>
          <a:xfrm>
            <a:off x="311700" y="2061175"/>
            <a:ext cx="8520600" cy="18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Statement</a:t>
            </a:r>
            <a:r>
              <a:rPr lang="en"/>
              <a:t>:A bowler who is capable of picking wickets can get a 5w(5-wicket haul).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42923" cy="316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51075"/>
            <a:ext cx="8839200" cy="13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11700" y="137250"/>
            <a:ext cx="8520600" cy="11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:</a:t>
            </a:r>
            <a:endParaRPr/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311700" y="1660800"/>
            <a:ext cx="85206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1}  </a:t>
            </a:r>
            <a:r>
              <a:rPr lang="en"/>
              <a:t>Correlation is relationship between  columns   or   attributes.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2}We have used heat map to check for correlation.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110450"/>
            <a:ext cx="8697300" cy="15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QUESTIONS THAT WOULD BE ANSWERED</a:t>
            </a:r>
            <a:endParaRPr sz="350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32825" y="1798650"/>
            <a:ext cx="8520600" cy="31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Fan Poll Questions like: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</a:t>
            </a:r>
            <a:r>
              <a:rPr lang="en" sz="2200"/>
              <a:t>1.For a bowler, which aspect of his game is more                   important: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2.A batsman is rated high on the basis of: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               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Queries related to the relationship between:</a:t>
            </a:r>
            <a:endParaRPr b="1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1.The number of runs scored and his strike rate.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2.The number of wickets taken and his average.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71" name="Google Shape;71;p14"/>
          <p:cNvSpPr/>
          <p:nvPr/>
        </p:nvSpPr>
        <p:spPr>
          <a:xfrm>
            <a:off x="1767100" y="2776850"/>
            <a:ext cx="1120200" cy="37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WICKETS</a:t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265975" y="2776850"/>
            <a:ext cx="2098500" cy="41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SAVE RUNS</a:t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767100" y="3691950"/>
            <a:ext cx="1120200" cy="2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234400" y="3676175"/>
            <a:ext cx="2098500" cy="2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STRIKE RATE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106600" y="223925"/>
            <a:ext cx="8520600" cy="9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ABOUT OUR DATASET</a:t>
            </a:r>
            <a:endParaRPr sz="3500"/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106600" y="1477250"/>
            <a:ext cx="85206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</a:t>
            </a:r>
            <a:r>
              <a:rPr b="1" lang="en"/>
              <a:t>Number of Rows</a:t>
            </a:r>
            <a:r>
              <a:rPr lang="en"/>
              <a:t>:</a:t>
            </a:r>
            <a:r>
              <a:rPr lang="en" sz="2200"/>
              <a:t>More than 1000 rows with each row  identified by the player’s name.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 </a:t>
            </a:r>
            <a:r>
              <a:rPr b="1" lang="en"/>
              <a:t>Number of Columns</a:t>
            </a:r>
            <a:r>
              <a:rPr lang="en"/>
              <a:t>:</a:t>
            </a:r>
            <a:r>
              <a:rPr lang="en" sz="2200"/>
              <a:t>More than 15 columns or attributes which talk about player’s skill set ranging from number of runs scored to wickets taken.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153925" y="176600"/>
            <a:ext cx="8520600" cy="12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DATA CLEANING</a:t>
            </a:r>
            <a:endParaRPr sz="3500"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246900" y="1451600"/>
            <a:ext cx="8897100" cy="20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 have dropped observations where in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Players name is empty or missing or has some other value which is not of string type.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‘Mat’ column has the value-’NaN’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 have used the ‘fillna()’ method to fill majority of the null values.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Other imputation method used</a:t>
            </a:r>
            <a:r>
              <a:rPr lang="en" sz="2300"/>
              <a:t>:</a:t>
            </a:r>
            <a:r>
              <a:rPr b="1" lang="en" sz="2300"/>
              <a:t>MEAN,QUANTILE,MEDIAN,MODE,loc() method available in the pandas module which helps us select specific rows</a:t>
            </a:r>
            <a:r>
              <a:rPr lang="en" sz="2300"/>
              <a:t> from the data set.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"/>
            <a:ext cx="9144001" cy="326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914400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0" y="-75850"/>
            <a:ext cx="8520600" cy="11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Various Ways To Visualize The Data</a:t>
            </a:r>
            <a:endParaRPr sz="3500"/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138150" y="1138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900" y="2054900"/>
            <a:ext cx="40767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83675"/>
            <a:ext cx="41814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ctrTitle"/>
          </p:nvPr>
        </p:nvSpPr>
        <p:spPr>
          <a:xfrm>
            <a:off x="185483" y="348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1416100" y="321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25" y="98725"/>
            <a:ext cx="46441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888" y="98725"/>
            <a:ext cx="37052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50" y="2651425"/>
            <a:ext cx="409195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3563" y="2651425"/>
            <a:ext cx="35718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