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5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0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508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5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787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202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4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44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4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87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9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20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50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82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38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7DAD-F1EC-42AE-BAEB-18013BD0A5B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9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FA95-AA3C-BF34-047D-9AAFBF78E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1550D-D131-84F7-3A86-99E238AF8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9476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 UDAY RAVJIBHAI</dc:creator>
  <cp:lastModifiedBy>VARA UDAY RAVJIBHAI</cp:lastModifiedBy>
  <cp:revision>5</cp:revision>
  <dcterms:created xsi:type="dcterms:W3CDTF">2022-12-24T17:10:16Z</dcterms:created>
  <dcterms:modified xsi:type="dcterms:W3CDTF">2023-01-11T12:38:54Z</dcterms:modified>
</cp:coreProperties>
</file>