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28"/>
    <p:restoredTop sz="94574"/>
  </p:normalViewPr>
  <p:slideViewPr>
    <p:cSldViewPr snapToGrid="0" snapToObjects="1">
      <p:cViewPr varScale="1">
        <p:scale>
          <a:sx n="108" d="100"/>
          <a:sy n="108" d="100"/>
        </p:scale>
        <p:origin x="5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Chai" userId="1388bcdf19ff77c0" providerId="LiveId" clId="{68678E72-DB37-4DE3-B674-58FE131E2615}"/>
    <pc:docChg chg="undo custSel modSld">
      <pc:chgData name="Daniel Chai" userId="1388bcdf19ff77c0" providerId="LiveId" clId="{68678E72-DB37-4DE3-B674-58FE131E2615}" dt="2020-02-06T05:27:23.290" v="452" actId="20577"/>
      <pc:docMkLst>
        <pc:docMk/>
      </pc:docMkLst>
      <pc:sldChg chg="modSp">
        <pc:chgData name="Daniel Chai" userId="1388bcdf19ff77c0" providerId="LiveId" clId="{68678E72-DB37-4DE3-B674-58FE131E2615}" dt="2020-02-06T05:27:23.290" v="452" actId="20577"/>
        <pc:sldMkLst>
          <pc:docMk/>
          <pc:sldMk cId="379911579" sldId="257"/>
        </pc:sldMkLst>
        <pc:spChg chg="mod">
          <ac:chgData name="Daniel Chai" userId="1388bcdf19ff77c0" providerId="LiveId" clId="{68678E72-DB37-4DE3-B674-58FE131E2615}" dt="2020-02-06T05:27:23.290" v="452" actId="20577"/>
          <ac:spMkLst>
            <pc:docMk/>
            <pc:sldMk cId="379911579" sldId="257"/>
            <ac:spMk id="3" creationId="{E42C016C-9BEA-6347-83B2-0589C0F217A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969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452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2/5/2020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5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033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69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88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224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881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403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2266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725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2/5/2020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5527578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43B1908-3E52-4864-874F-A209AFFE6AB1}"/>
              </a:ext>
            </a:extLst>
          </p:cNvPr>
          <p:cNvPicPr>
            <a:picLocks noChangeAspect="1"/>
          </p:cNvPicPr>
          <p:nvPr/>
        </p:nvPicPr>
        <p:blipFill rotWithShape="1">
          <a:blip r:embed="rId2"/>
          <a:srcRect l="9091" t="14773"/>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85571"/>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AE6571-50C3-4340-8ECD-FD6E5083ADAA}"/>
              </a:ext>
            </a:extLst>
          </p:cNvPr>
          <p:cNvSpPr>
            <a:spLocks noGrp="1"/>
          </p:cNvSpPr>
          <p:nvPr>
            <p:ph type="ctrTitle"/>
          </p:nvPr>
        </p:nvSpPr>
        <p:spPr>
          <a:xfrm>
            <a:off x="609599" y="4572000"/>
            <a:ext cx="10965141" cy="895244"/>
          </a:xfrm>
        </p:spPr>
        <p:txBody>
          <a:bodyPr>
            <a:normAutofit/>
          </a:bodyPr>
          <a:lstStyle/>
          <a:p>
            <a:r>
              <a:rPr lang="en-US" sz="4000" dirty="0">
                <a:solidFill>
                  <a:srgbClr val="FFFFFF"/>
                </a:solidFill>
              </a:rPr>
              <a:t>Project proposal: </a:t>
            </a:r>
            <a:r>
              <a:rPr lang="en-US" dirty="0"/>
              <a:t>Energy Forecasters</a:t>
            </a:r>
            <a:endParaRPr lang="en-US" sz="4000" dirty="0">
              <a:solidFill>
                <a:srgbClr val="FFFFFF"/>
              </a:solidFill>
            </a:endParaRPr>
          </a:p>
        </p:txBody>
      </p:sp>
      <p:sp>
        <p:nvSpPr>
          <p:cNvPr id="3" name="Subtitle 2">
            <a:extLst>
              <a:ext uri="{FF2B5EF4-FFF2-40B4-BE49-F238E27FC236}">
                <a16:creationId xmlns:a16="http://schemas.microsoft.com/office/drawing/2014/main" id="{B282B704-C88C-6E4D-8144-FEB44684993C}"/>
              </a:ext>
            </a:extLst>
          </p:cNvPr>
          <p:cNvSpPr>
            <a:spLocks noGrp="1"/>
          </p:cNvSpPr>
          <p:nvPr>
            <p:ph type="subTitle" idx="1"/>
          </p:nvPr>
        </p:nvSpPr>
        <p:spPr>
          <a:xfrm>
            <a:off x="609598" y="5467246"/>
            <a:ext cx="10965142" cy="484822"/>
          </a:xfrm>
        </p:spPr>
        <p:txBody>
          <a:bodyPr>
            <a:normAutofit/>
          </a:bodyPr>
          <a:lstStyle/>
          <a:p>
            <a:endParaRPr lang="en-US" dirty="0">
              <a:solidFill>
                <a:srgbClr val="FFFFFF">
                  <a:alpha val="75000"/>
                </a:srgbClr>
              </a:solidFill>
            </a:endParaRPr>
          </a:p>
        </p:txBody>
      </p:sp>
    </p:spTree>
    <p:extLst>
      <p:ext uri="{BB962C8B-B14F-4D97-AF65-F5344CB8AC3E}">
        <p14:creationId xmlns:p14="http://schemas.microsoft.com/office/powerpoint/2010/main" val="3588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B37B-C985-6240-8DB5-D2172E1CDC06}"/>
              </a:ext>
            </a:extLst>
          </p:cNvPr>
          <p:cNvSpPr>
            <a:spLocks noGrp="1"/>
          </p:cNvSpPr>
          <p:nvPr>
            <p:ph type="title"/>
          </p:nvPr>
        </p:nvSpPr>
        <p:spPr/>
        <p:txBody>
          <a:bodyPr/>
          <a:lstStyle/>
          <a:p>
            <a:r>
              <a:rPr lang="en-US" dirty="0"/>
              <a:t>PROJECT: Energy Forecasters</a:t>
            </a:r>
          </a:p>
        </p:txBody>
      </p:sp>
      <p:sp>
        <p:nvSpPr>
          <p:cNvPr id="3" name="Content Placeholder 2">
            <a:extLst>
              <a:ext uri="{FF2B5EF4-FFF2-40B4-BE49-F238E27FC236}">
                <a16:creationId xmlns:a16="http://schemas.microsoft.com/office/drawing/2014/main" id="{E42C016C-9BEA-6347-83B2-0589C0F217AB}"/>
              </a:ext>
            </a:extLst>
          </p:cNvPr>
          <p:cNvSpPr>
            <a:spLocks noGrp="1"/>
          </p:cNvSpPr>
          <p:nvPr>
            <p:ph idx="1"/>
          </p:nvPr>
        </p:nvSpPr>
        <p:spPr/>
        <p:txBody>
          <a:bodyPr>
            <a:normAutofit/>
          </a:bodyPr>
          <a:lstStyle/>
          <a:p>
            <a:r>
              <a:rPr lang="en-US" dirty="0"/>
              <a:t>Description of the project: Apply supervised ML tools to historic weather and solar energy databases to find the correlation of weather and solar energy generation. This correlation is used to precisely predict the solar energy generation. Construct a GUI that allows for searching the specific zip code and get real-time solar cell generation. </a:t>
            </a:r>
          </a:p>
          <a:p>
            <a:r>
              <a:rPr lang="en-US" dirty="0"/>
              <a:t>Potential users: Homeowners, local industries employers, local government. </a:t>
            </a:r>
          </a:p>
          <a:p>
            <a:r>
              <a:rPr lang="en-US" dirty="0"/>
              <a:t>Project Outline</a:t>
            </a:r>
          </a:p>
          <a:p>
            <a:pPr lvl="1"/>
            <a:r>
              <a:rPr lang="en-US" dirty="0"/>
              <a:t>Phase 1: Study Texas’ weather and solar energy generation database</a:t>
            </a:r>
          </a:p>
          <a:p>
            <a:pPr lvl="1"/>
            <a:r>
              <a:rPr lang="en-US" dirty="0"/>
              <a:t>Phase 2: Identify 2 - 3 different ML methods that can be applied</a:t>
            </a:r>
          </a:p>
          <a:p>
            <a:pPr lvl="1"/>
            <a:r>
              <a:rPr lang="en-US" dirty="0"/>
              <a:t>Phase 3: Train the ML models and upload result data to AWS</a:t>
            </a:r>
          </a:p>
          <a:p>
            <a:pPr lvl="1"/>
            <a:r>
              <a:rPr lang="en-US" dirty="0"/>
              <a:t>Phase 4: Create GUI for users to obtain real-time predictions of </a:t>
            </a:r>
            <a:r>
              <a:rPr lang="en-US"/>
              <a:t>energy generation. </a:t>
            </a:r>
            <a:endParaRPr lang="en-US" dirty="0"/>
          </a:p>
        </p:txBody>
      </p:sp>
    </p:spTree>
    <p:extLst>
      <p:ext uri="{BB962C8B-B14F-4D97-AF65-F5344CB8AC3E}">
        <p14:creationId xmlns:p14="http://schemas.microsoft.com/office/powerpoint/2010/main" val="379911579"/>
      </p:ext>
    </p:extLst>
  </p:cSld>
  <p:clrMapOvr>
    <a:masterClrMapping/>
  </p:clrMapOvr>
</p:sld>
</file>

<file path=ppt/theme/theme1.xml><?xml version="1.0" encoding="utf-8"?>
<a:theme xmlns:a="http://schemas.openxmlformats.org/drawingml/2006/main" name="DividendVTI">
  <a:themeElements>
    <a:clrScheme name="AnalogousFromRegularSeedRightStep">
      <a:dk1>
        <a:srgbClr val="000000"/>
      </a:dk1>
      <a:lt1>
        <a:srgbClr val="FFFFFF"/>
      </a:lt1>
      <a:dk2>
        <a:srgbClr val="242C41"/>
      </a:dk2>
      <a:lt2>
        <a:srgbClr val="E8E2E3"/>
      </a:lt2>
      <a:accent1>
        <a:srgbClr val="45B0A6"/>
      </a:accent1>
      <a:accent2>
        <a:srgbClr val="3B8BB1"/>
      </a:accent2>
      <a:accent3>
        <a:srgbClr val="4D6CC3"/>
      </a:accent3>
      <a:accent4>
        <a:srgbClr val="5948B7"/>
      </a:accent4>
      <a:accent5>
        <a:srgbClr val="904DC3"/>
      </a:accent5>
      <a:accent6>
        <a:srgbClr val="B03BB1"/>
      </a:accent6>
      <a:hlink>
        <a:srgbClr val="C44E5A"/>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50</TotalTime>
  <Words>134</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Avenir Next LT Pro</vt:lpstr>
      <vt:lpstr>Wingdings 2</vt:lpstr>
      <vt:lpstr>DividendVTI</vt:lpstr>
      <vt:lpstr>Project proposal: Energy Forecasters</vt:lpstr>
      <vt:lpstr>PROJECT: Energy Forecasters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Energy Forecasters</dc:title>
  <dc:creator>Xinyue Wang</dc:creator>
  <cp:lastModifiedBy>Daniel Chai</cp:lastModifiedBy>
  <cp:revision>5</cp:revision>
  <dcterms:created xsi:type="dcterms:W3CDTF">2020-02-06T00:22:55Z</dcterms:created>
  <dcterms:modified xsi:type="dcterms:W3CDTF">2020-02-06T05:27:32Z</dcterms:modified>
</cp:coreProperties>
</file>