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28"/>
    <p:restoredTop sz="94574"/>
  </p:normalViewPr>
  <p:slideViewPr>
    <p:cSldViewPr snapToGrid="0" snapToObjects="1">
      <p:cViewPr varScale="1">
        <p:scale>
          <a:sx n="105" d="100"/>
          <a:sy n="105" d="100"/>
        </p:scale>
        <p:origin x="6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969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452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5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033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69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8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224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88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403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2266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25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2/5/20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527578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3B1908-3E52-4864-874F-A209AFFE6AB1}"/>
              </a:ext>
            </a:extLst>
          </p:cNvPr>
          <p:cNvPicPr>
            <a:picLocks noChangeAspect="1"/>
          </p:cNvPicPr>
          <p:nvPr/>
        </p:nvPicPr>
        <p:blipFill rotWithShape="1">
          <a:blip r:embed="rId2"/>
          <a:srcRect l="9091" t="14773"/>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85571"/>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AE6571-50C3-4340-8ECD-FD6E5083ADAA}"/>
              </a:ext>
            </a:extLst>
          </p:cNvPr>
          <p:cNvSpPr>
            <a:spLocks noGrp="1"/>
          </p:cNvSpPr>
          <p:nvPr>
            <p:ph type="ctrTitle"/>
          </p:nvPr>
        </p:nvSpPr>
        <p:spPr>
          <a:xfrm>
            <a:off x="609599" y="4572000"/>
            <a:ext cx="10965141" cy="895244"/>
          </a:xfrm>
        </p:spPr>
        <p:txBody>
          <a:bodyPr>
            <a:normAutofit/>
          </a:bodyPr>
          <a:lstStyle/>
          <a:p>
            <a:r>
              <a:rPr lang="en-US" sz="4000" dirty="0">
                <a:solidFill>
                  <a:srgbClr val="FFFFFF"/>
                </a:solidFill>
              </a:rPr>
              <a:t>Project proposal: </a:t>
            </a:r>
            <a:r>
              <a:rPr lang="en-US" dirty="0"/>
              <a:t>Energy Forecasters</a:t>
            </a:r>
            <a:endParaRPr lang="en-US" sz="4000" dirty="0">
              <a:solidFill>
                <a:srgbClr val="FFFFFF"/>
              </a:solidFill>
            </a:endParaRPr>
          </a:p>
        </p:txBody>
      </p:sp>
      <p:sp>
        <p:nvSpPr>
          <p:cNvPr id="3" name="Subtitle 2">
            <a:extLst>
              <a:ext uri="{FF2B5EF4-FFF2-40B4-BE49-F238E27FC236}">
                <a16:creationId xmlns:a16="http://schemas.microsoft.com/office/drawing/2014/main" id="{B282B704-C88C-6E4D-8144-FEB44684993C}"/>
              </a:ext>
            </a:extLst>
          </p:cNvPr>
          <p:cNvSpPr>
            <a:spLocks noGrp="1"/>
          </p:cNvSpPr>
          <p:nvPr>
            <p:ph type="subTitle" idx="1"/>
          </p:nvPr>
        </p:nvSpPr>
        <p:spPr>
          <a:xfrm>
            <a:off x="609598" y="5467246"/>
            <a:ext cx="10965142" cy="484822"/>
          </a:xfrm>
        </p:spPr>
        <p:txBody>
          <a:bodyPr>
            <a:normAutofit/>
          </a:bodyPr>
          <a:lstStyle/>
          <a:p>
            <a:endParaRPr lang="en-US" dirty="0">
              <a:solidFill>
                <a:srgbClr val="FFFFFF">
                  <a:alpha val="75000"/>
                </a:srgbClr>
              </a:solidFill>
            </a:endParaRPr>
          </a:p>
        </p:txBody>
      </p:sp>
    </p:spTree>
    <p:extLst>
      <p:ext uri="{BB962C8B-B14F-4D97-AF65-F5344CB8AC3E}">
        <p14:creationId xmlns:p14="http://schemas.microsoft.com/office/powerpoint/2010/main" val="3588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B37B-C985-6240-8DB5-D2172E1CDC06}"/>
              </a:ext>
            </a:extLst>
          </p:cNvPr>
          <p:cNvSpPr>
            <a:spLocks noGrp="1"/>
          </p:cNvSpPr>
          <p:nvPr>
            <p:ph type="title"/>
          </p:nvPr>
        </p:nvSpPr>
        <p:spPr/>
        <p:txBody>
          <a:bodyPr/>
          <a:lstStyle/>
          <a:p>
            <a:r>
              <a:rPr lang="en-US" dirty="0"/>
              <a:t>PROJECT: Energy Forecasters</a:t>
            </a:r>
          </a:p>
        </p:txBody>
      </p:sp>
      <p:sp>
        <p:nvSpPr>
          <p:cNvPr id="3" name="Content Placeholder 2">
            <a:extLst>
              <a:ext uri="{FF2B5EF4-FFF2-40B4-BE49-F238E27FC236}">
                <a16:creationId xmlns:a16="http://schemas.microsoft.com/office/drawing/2014/main" id="{E42C016C-9BEA-6347-83B2-0589C0F217AB}"/>
              </a:ext>
            </a:extLst>
          </p:cNvPr>
          <p:cNvSpPr>
            <a:spLocks noGrp="1"/>
          </p:cNvSpPr>
          <p:nvPr>
            <p:ph idx="1"/>
          </p:nvPr>
        </p:nvSpPr>
        <p:spPr/>
        <p:txBody>
          <a:bodyPr>
            <a:normAutofit fontScale="92500"/>
          </a:bodyPr>
          <a:lstStyle/>
          <a:p>
            <a:r>
              <a:rPr lang="en-US"/>
              <a:t>Description </a:t>
            </a:r>
            <a:r>
              <a:rPr lang="en-US" dirty="0"/>
              <a:t>of the project: Apply unsupervised ML tools to existing weather and solar energy database to find the correlation of weather and solar energy generation and use this correlation to precisely predict the solar energy generation. Construct a GUI that allows for searching the specific zip code and get the predicted energy. </a:t>
            </a:r>
          </a:p>
          <a:p>
            <a:r>
              <a:rPr lang="en-US" dirty="0"/>
              <a:t>Potential users: homeowner, local industries employers, local government. </a:t>
            </a:r>
          </a:p>
          <a:p>
            <a:r>
              <a:rPr lang="en-US" dirty="0"/>
              <a:t>Plan of the project:</a:t>
            </a:r>
          </a:p>
          <a:p>
            <a:r>
              <a:rPr lang="en-US" dirty="0"/>
              <a:t>Phase 1: Identify database about Texas weather database from 2017-2019; (wind, water geothermal, biomass, bio waste ) and corresponding location and solar energy generation database; </a:t>
            </a:r>
          </a:p>
          <a:p>
            <a:r>
              <a:rPr lang="en-US" dirty="0"/>
              <a:t>Phase 2: Identify 2 - 3 different ML methods can be applied to our database </a:t>
            </a:r>
          </a:p>
          <a:p>
            <a:r>
              <a:rPr lang="en-US" dirty="0"/>
              <a:t>Phase 3: Compare different ML methods; combine these ML methods and uploading our data in AWS</a:t>
            </a:r>
          </a:p>
          <a:p>
            <a:r>
              <a:rPr lang="en-US" dirty="0"/>
              <a:t>Phase 4: Modify the prediction by real-time data and construct a python based graphical user interface.</a:t>
            </a:r>
          </a:p>
        </p:txBody>
      </p:sp>
    </p:spTree>
    <p:extLst>
      <p:ext uri="{BB962C8B-B14F-4D97-AF65-F5344CB8AC3E}">
        <p14:creationId xmlns:p14="http://schemas.microsoft.com/office/powerpoint/2010/main" val="379911579"/>
      </p:ext>
    </p:extLst>
  </p:cSld>
  <p:clrMapOvr>
    <a:masterClrMapping/>
  </p:clrMapOvr>
</p:sld>
</file>

<file path=ppt/theme/theme1.xml><?xml version="1.0" encoding="utf-8"?>
<a:theme xmlns:a="http://schemas.openxmlformats.org/drawingml/2006/main" name="DividendVTI">
  <a:themeElements>
    <a:clrScheme name="AnalogousFromRegularSeedRightStep">
      <a:dk1>
        <a:srgbClr val="000000"/>
      </a:dk1>
      <a:lt1>
        <a:srgbClr val="FFFFFF"/>
      </a:lt1>
      <a:dk2>
        <a:srgbClr val="242C41"/>
      </a:dk2>
      <a:lt2>
        <a:srgbClr val="E8E2E3"/>
      </a:lt2>
      <a:accent1>
        <a:srgbClr val="45B0A6"/>
      </a:accent1>
      <a:accent2>
        <a:srgbClr val="3B8BB1"/>
      </a:accent2>
      <a:accent3>
        <a:srgbClr val="4D6CC3"/>
      </a:accent3>
      <a:accent4>
        <a:srgbClr val="5948B7"/>
      </a:accent4>
      <a:accent5>
        <a:srgbClr val="904DC3"/>
      </a:accent5>
      <a:accent6>
        <a:srgbClr val="B03BB1"/>
      </a:accent6>
      <a:hlink>
        <a:srgbClr val="C44E5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37</TotalTime>
  <Words>165</Words>
  <Application>Microsoft Macintosh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Avenir Next LT Pro</vt:lpstr>
      <vt:lpstr>Wingdings 2</vt:lpstr>
      <vt:lpstr>DividendVTI</vt:lpstr>
      <vt:lpstr>Project proposal: Energy Forecasters</vt:lpstr>
      <vt:lpstr>PROJECT: Energy Forecasters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Energy Forecasters</dc:title>
  <dc:creator>Xinyue Wang</dc:creator>
  <cp:lastModifiedBy>Xinyue Wang</cp:lastModifiedBy>
  <cp:revision>5</cp:revision>
  <dcterms:created xsi:type="dcterms:W3CDTF">2020-02-06T00:22:55Z</dcterms:created>
  <dcterms:modified xsi:type="dcterms:W3CDTF">2020-02-06T05:10:33Z</dcterms:modified>
</cp:coreProperties>
</file>