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7bca34ae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7bca34ae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7bca34ae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7bca34ae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7bca34ae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7bca34ae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7bca34ae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7bca34ae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7bca34ae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7bca34ae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7bca34ae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7bca34ae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7bca34ae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7bca34ae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7a770d58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7a770d58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am.nrel.gov/software-development-kit-sdk/pysam.html" TargetMode="External"/><Relationship Id="rId4" Type="http://schemas.openxmlformats.org/officeDocument/2006/relationships/hyperlink" Target="https://nsrdb.nrel.gov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LluLYnA5YmQnt9icG4UnuCb03VhkFDNt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477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Solar Sizer</a:t>
            </a:r>
            <a:endParaRPr sz="4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0815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Final Project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Cassidy Quigley, Clayton Sasaki, Lindsey Taylor, and Ning Wang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 rotWithShape="1">
          <a:blip r:embed="rId3">
            <a:alphaModFix/>
          </a:blip>
          <a:srcRect b="0" l="0" r="35761" t="0"/>
          <a:stretch/>
        </p:blipFill>
        <p:spPr>
          <a:xfrm>
            <a:off x="6763225" y="3935750"/>
            <a:ext cx="2108350" cy="93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486200" y="707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532650" y="1662425"/>
            <a:ext cx="8078700" cy="30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16"/>
              <a:t>Solar Sizer is a free and open source solar sizing software</a:t>
            </a:r>
            <a:endParaRPr sz="171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16"/>
              <a:t>There are paid versions that have the same function but there is a need for a free and easy to use software</a:t>
            </a:r>
            <a:endParaRPr sz="171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16"/>
              <a:t>Two main goals with our software:</a:t>
            </a:r>
            <a:endParaRPr sz="1716"/>
          </a:p>
          <a:p>
            <a:pPr indent="-337579" lvl="0" marL="457200" rtl="0" algn="l">
              <a:spcBef>
                <a:spcPts val="1200"/>
              </a:spcBef>
              <a:spcAft>
                <a:spcPts val="0"/>
              </a:spcAft>
              <a:buSzPts val="1716"/>
              <a:buAutoNum type="arabicPeriod"/>
            </a:pPr>
            <a:r>
              <a:rPr lang="en" sz="1716"/>
              <a:t>Have a software that someone without a technical background can use </a:t>
            </a:r>
            <a:endParaRPr sz="1716"/>
          </a:p>
          <a:p>
            <a:pPr indent="-337579" lvl="0" marL="457200" rtl="0" algn="l">
              <a:spcBef>
                <a:spcPts val="0"/>
              </a:spcBef>
              <a:spcAft>
                <a:spcPts val="0"/>
              </a:spcAft>
              <a:buSzPts val="1716"/>
              <a:buAutoNum type="arabicPeriod"/>
            </a:pPr>
            <a:r>
              <a:rPr lang="en" sz="1716"/>
              <a:t>Create a well documented software that other students or organizations can expand upon</a:t>
            </a:r>
            <a:endParaRPr sz="1716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 and Outputs 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Inputs are latitude, longitude, and load profile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Load profile: How much power need by hour based on number of devices running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Outputs are a table and a graph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table gives solar array equipment specifications and the uptime percentage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Uptime percentage represents how well the array matches the desired load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Shown as a graph for each array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216775" y="94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799325" y="1116700"/>
            <a:ext cx="2502300" cy="227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802625" y="3683875"/>
            <a:ext cx="2502300" cy="89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4303575" y="3683877"/>
            <a:ext cx="1208700" cy="891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3884625" y="1116688"/>
            <a:ext cx="2046600" cy="227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1672475" y="648450"/>
            <a:ext cx="756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Calibri"/>
                <a:ea typeface="Calibri"/>
                <a:cs typeface="Calibri"/>
                <a:sym typeface="Calibri"/>
              </a:rPr>
              <a:t>GUI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915125" y="1215788"/>
            <a:ext cx="2270700" cy="1265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915125" y="2644381"/>
            <a:ext cx="2270700" cy="647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1318325" y="3295650"/>
            <a:ext cx="186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Processing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4382800" y="725125"/>
            <a:ext cx="144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PySAM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16"/>
          <p:cNvCxnSpPr>
            <a:stCxn id="158" idx="1"/>
            <a:endCxn id="149" idx="1"/>
          </p:cNvCxnSpPr>
          <p:nvPr/>
        </p:nvCxnSpPr>
        <p:spPr>
          <a:xfrm flipH="1">
            <a:off x="802625" y="1604275"/>
            <a:ext cx="309600" cy="2525700"/>
          </a:xfrm>
          <a:prstGeom prst="bentConnector3">
            <a:avLst>
              <a:gd fmla="val 17691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9" name="Google Shape;159;p16"/>
          <p:cNvCxnSpPr>
            <a:stCxn id="160" idx="3"/>
          </p:cNvCxnSpPr>
          <p:nvPr/>
        </p:nvCxnSpPr>
        <p:spPr>
          <a:xfrm flipH="1" rot="10800000">
            <a:off x="3053875" y="1841750"/>
            <a:ext cx="850200" cy="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1" name="Google Shape;161;p16"/>
          <p:cNvCxnSpPr>
            <a:endCxn id="154" idx="3"/>
          </p:cNvCxnSpPr>
          <p:nvPr/>
        </p:nvCxnSpPr>
        <p:spPr>
          <a:xfrm flipH="1">
            <a:off x="3185825" y="2961931"/>
            <a:ext cx="706500" cy="6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2" name="Google Shape;162;p16"/>
          <p:cNvCxnSpPr>
            <a:stCxn id="149" idx="3"/>
            <a:endCxn id="150" idx="1"/>
          </p:cNvCxnSpPr>
          <p:nvPr/>
        </p:nvCxnSpPr>
        <p:spPr>
          <a:xfrm>
            <a:off x="3304925" y="4129825"/>
            <a:ext cx="998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3" name="Google Shape;163;p16"/>
          <p:cNvCxnSpPr>
            <a:stCxn id="150" idx="0"/>
            <a:endCxn id="151" idx="2"/>
          </p:cNvCxnSpPr>
          <p:nvPr/>
        </p:nvCxnSpPr>
        <p:spPr>
          <a:xfrm rot="10800000">
            <a:off x="4907925" y="3387477"/>
            <a:ext cx="0" cy="29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4" name="Google Shape;164;p16"/>
          <p:cNvSpPr txBox="1"/>
          <p:nvPr/>
        </p:nvSpPr>
        <p:spPr>
          <a:xfrm>
            <a:off x="6267200" y="815350"/>
            <a:ext cx="26529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GUI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: Graphical user interface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Inputs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Outputs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Processing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Pull Irradiance - Use API to grab irradiance data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Save text file - From load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profile CSV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PySAM Model: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PV model - submodule that holds the main calculation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p16"/>
          <p:cNvCxnSpPr/>
          <p:nvPr/>
        </p:nvCxnSpPr>
        <p:spPr>
          <a:xfrm>
            <a:off x="6139700" y="815350"/>
            <a:ext cx="11700" cy="401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16"/>
          <p:cNvSpPr/>
          <p:nvPr/>
        </p:nvSpPr>
        <p:spPr>
          <a:xfrm>
            <a:off x="1112225" y="1357975"/>
            <a:ext cx="998700" cy="492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Latitude </a:t>
            </a:r>
            <a:r>
              <a:rPr lang="en" sz="1100"/>
              <a:t>Longitude</a:t>
            </a:r>
            <a:endParaRPr sz="1100"/>
          </a:p>
        </p:txBody>
      </p:sp>
      <p:sp>
        <p:nvSpPr>
          <p:cNvPr id="166" name="Google Shape;166;p16"/>
          <p:cNvSpPr/>
          <p:nvPr/>
        </p:nvSpPr>
        <p:spPr>
          <a:xfrm>
            <a:off x="1186475" y="1972400"/>
            <a:ext cx="850200" cy="40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file</a:t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2347375" y="1648550"/>
            <a:ext cx="706500" cy="40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Button push</a:t>
            </a:r>
            <a:endParaRPr sz="1300"/>
          </a:p>
        </p:txBody>
      </p:sp>
      <p:cxnSp>
        <p:nvCxnSpPr>
          <p:cNvPr id="167" name="Google Shape;167;p16"/>
          <p:cNvCxnSpPr>
            <a:stCxn id="166" idx="1"/>
          </p:cNvCxnSpPr>
          <p:nvPr/>
        </p:nvCxnSpPr>
        <p:spPr>
          <a:xfrm flipH="1">
            <a:off x="579275" y="2172500"/>
            <a:ext cx="6072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16"/>
          <p:cNvSpPr/>
          <p:nvPr/>
        </p:nvSpPr>
        <p:spPr>
          <a:xfrm>
            <a:off x="4057875" y="1893400"/>
            <a:ext cx="1700100" cy="818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PVModel</a:t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915125" y="3805975"/>
            <a:ext cx="1044900" cy="647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Irradiance</a:t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110025" y="3805975"/>
            <a:ext cx="1044900" cy="647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load profile text file</a:t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753350" y="3454975"/>
            <a:ext cx="2652900" cy="138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3521825" y="725125"/>
            <a:ext cx="2502300" cy="273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6266975" y="2192350"/>
            <a:ext cx="2601000" cy="126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6316313" y="3512125"/>
            <a:ext cx="2502300" cy="126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>
            <p:ph type="title"/>
          </p:nvPr>
        </p:nvSpPr>
        <p:spPr>
          <a:xfrm>
            <a:off x="773225" y="776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Technologies Employed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7"/>
          <p:cNvSpPr txBox="1"/>
          <p:nvPr>
            <p:ph idx="1" type="body"/>
          </p:nvPr>
        </p:nvSpPr>
        <p:spPr>
          <a:xfrm>
            <a:off x="773225" y="16606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GUI used Plotly Dash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Modeling code used the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nrel-pysam</a:t>
            </a:r>
            <a:r>
              <a:rPr lang="en" sz="1500"/>
              <a:t> package 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Modeling code written by GRID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We modified the model to increase </a:t>
            </a:r>
            <a:r>
              <a:rPr lang="en" sz="1500"/>
              <a:t>efficiency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Irradiance d</a:t>
            </a:r>
            <a:r>
              <a:rPr lang="en" sz="1500"/>
              <a:t>atabase is the 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nrel NSRDB</a:t>
            </a:r>
            <a:r>
              <a:rPr lang="en" sz="1500"/>
              <a:t> and accessed via an API </a:t>
            </a:r>
            <a:endParaRPr sz="1500"/>
          </a:p>
        </p:txBody>
      </p:sp>
      <p:grpSp>
        <p:nvGrpSpPr>
          <p:cNvPr id="181" name="Google Shape;181;p17"/>
          <p:cNvGrpSpPr/>
          <p:nvPr/>
        </p:nvGrpSpPr>
        <p:grpSpPr>
          <a:xfrm>
            <a:off x="3052825" y="3831525"/>
            <a:ext cx="2655000" cy="814200"/>
            <a:chOff x="6105600" y="860325"/>
            <a:chExt cx="2655000" cy="814200"/>
          </a:xfrm>
        </p:grpSpPr>
        <p:sp>
          <p:nvSpPr>
            <p:cNvPr id="182" name="Google Shape;182;p17"/>
            <p:cNvSpPr/>
            <p:nvPr/>
          </p:nvSpPr>
          <p:spPr>
            <a:xfrm>
              <a:off x="6105600" y="860325"/>
              <a:ext cx="2655000" cy="8142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NREL (National Renewable Energy Laboratory) - The only federal laboratory dedicated to research, development, commercialization, and deployment of renewable energy and energy efficiency technologies." id="183" name="Google Shape;183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218212" y="947138"/>
              <a:ext cx="2429775" cy="6405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@plotly" id="184" name="Google Shape;18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2025" y="376237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76125" y="3831525"/>
            <a:ext cx="619775" cy="8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7"/>
          <p:cNvSpPr/>
          <p:nvPr/>
        </p:nvSpPr>
        <p:spPr>
          <a:xfrm>
            <a:off x="625550" y="2095500"/>
            <a:ext cx="4599000" cy="952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773225" y="3111175"/>
            <a:ext cx="4995900" cy="588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type="title"/>
          </p:nvPr>
        </p:nvSpPr>
        <p:spPr>
          <a:xfrm>
            <a:off x="425500" y="491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Demo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18" title="583 Project 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6625" y="12093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Collaboration Strategies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19"/>
          <p:cNvSpPr txBox="1"/>
          <p:nvPr>
            <p:ph idx="1" type="body"/>
          </p:nvPr>
        </p:nvSpPr>
        <p:spPr>
          <a:xfrm>
            <a:off x="819150" y="1710675"/>
            <a:ext cx="7505700" cy="27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“DID YOU JUST PUSH SOMETHING??!” </a:t>
            </a:r>
            <a:r>
              <a:rPr lang="en" sz="1600"/>
              <a:t>-Clayton while trying to push his own changes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Initially used a Gantt chart to set </a:t>
            </a:r>
            <a:r>
              <a:rPr lang="en" sz="1600"/>
              <a:t>milestones</a:t>
            </a:r>
            <a:r>
              <a:rPr lang="en" sz="1600"/>
              <a:t> and outline project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Moved to weekly meetings for sharing individual contributions and assigning tasks for the next week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We split up the work into dash, supplemental documents, modeling code, and testing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working on </a:t>
            </a:r>
            <a:r>
              <a:rPr lang="en" sz="1600"/>
              <a:t>separate</a:t>
            </a:r>
            <a:r>
              <a:rPr lang="en" sz="1600"/>
              <a:t> parts of the project so [hopefully] no need to branch or merge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type="title"/>
          </p:nvPr>
        </p:nvSpPr>
        <p:spPr>
          <a:xfrm>
            <a:off x="492450" y="721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20"/>
          <p:cNvSpPr txBox="1"/>
          <p:nvPr>
            <p:ph idx="1" type="body"/>
          </p:nvPr>
        </p:nvSpPr>
        <p:spPr>
          <a:xfrm>
            <a:off x="492450" y="1676225"/>
            <a:ext cx="8159100" cy="28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Limited irradiance databases with compatible file types for nrel-pysam and global coverage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Scraped a few tests for processing functions </a:t>
            </a:r>
            <a:r>
              <a:rPr lang="en" sz="1700"/>
              <a:t>because data were converted to objects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The code takes a while to run for large arrays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Unable to find the optimal limit for upper and lower array sizes 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>
            <p:ph type="title"/>
          </p:nvPr>
        </p:nvSpPr>
        <p:spPr>
          <a:xfrm>
            <a:off x="601025" y="707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212" name="Google Shape;212;p21"/>
          <p:cNvSpPr txBox="1"/>
          <p:nvPr>
            <p:ph idx="1" type="body"/>
          </p:nvPr>
        </p:nvSpPr>
        <p:spPr>
          <a:xfrm>
            <a:off x="819150" y="1549950"/>
            <a:ext cx="7505700" cy="31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660"/>
              <a:t>Lessons learned</a:t>
            </a:r>
            <a:endParaRPr b="1" sz="1660"/>
          </a:p>
          <a:p>
            <a:pPr indent="-32131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Test-driven development: write our tests first! </a:t>
            </a:r>
            <a:endParaRPr sz="1460"/>
          </a:p>
          <a:p>
            <a:pPr indent="-32131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Databases: should have done more research on the databases that are compatible with nrel-pysam</a:t>
            </a:r>
            <a:endParaRPr sz="1460"/>
          </a:p>
          <a:p>
            <a:pPr indent="-32131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Branches: Working in branches might have resulted in fewer merge conflicts</a:t>
            </a:r>
            <a:endParaRPr sz="146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660"/>
              <a:t>Future work</a:t>
            </a:r>
            <a:endParaRPr b="1" sz="1660"/>
          </a:p>
          <a:p>
            <a:pPr indent="-32131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International database with average irradiance </a:t>
            </a:r>
            <a:endParaRPr sz="1460"/>
          </a:p>
          <a:p>
            <a:pPr indent="-32131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Cost calculations</a:t>
            </a:r>
            <a:endParaRPr sz="1460"/>
          </a:p>
          <a:p>
            <a:pPr indent="-32131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Prediction model: linear inverse modeling</a:t>
            </a:r>
            <a:endParaRPr sz="1460"/>
          </a:p>
          <a:p>
            <a:pPr indent="-32131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Error Handling: Improve current tests and get more edge cases for user inputs </a:t>
            </a:r>
            <a:endParaRPr sz="1460"/>
          </a:p>
          <a:p>
            <a:pPr indent="-32131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Create load profile within GUI</a:t>
            </a:r>
            <a:endParaRPr sz="146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6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