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174604e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174604e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Lindsey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174604e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174604e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174604e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174604e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Ning: </a:t>
            </a:r>
            <a:r>
              <a:rPr lang="en" sz="1600">
                <a:solidFill>
                  <a:srgbClr val="595959"/>
                </a:solidFill>
              </a:rPr>
              <a:t>// Dash could be used for the View part in MVC,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595959"/>
                </a:solidFill>
              </a:rPr>
              <a:t>// we’ll take care of the Model and Controller part.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174604e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174604e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174604ec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174604ec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add that plotly is now a </a:t>
            </a:r>
            <a:r>
              <a:rPr lang="en"/>
              <a:t>private</a:t>
            </a:r>
            <a:r>
              <a:rPr lang="en"/>
              <a:t> company. For the future, support of the open source part might not be there)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Review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Group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Cassidy, Clayton, Lindsey, and Ning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11/16/2021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Package Specifications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00500"/>
            <a:ext cx="8520600" cy="4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GRID Project:</a:t>
            </a:r>
            <a:r>
              <a:rPr lang="en"/>
              <a:t> Free open source solar sizing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Goal:</a:t>
            </a:r>
            <a:r>
              <a:rPr lang="en"/>
              <a:t> </a:t>
            </a:r>
            <a:r>
              <a:rPr lang="en"/>
              <a:t>Design a user interface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Simplistic (i.e., user friendly)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Visually appealing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Take coordinate inputs (latitude, longitude)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Able to import a load profile csv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Display text output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Compatible with maps</a:t>
            </a:r>
            <a:r>
              <a:rPr b="1" lang="en"/>
              <a:t>*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Able to create a load profile within the interface*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*optional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725900" y="1737350"/>
            <a:ext cx="994500" cy="834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inputs</a:t>
            </a:r>
            <a:endParaRPr b="1"/>
          </a:p>
        </p:txBody>
      </p:sp>
      <p:sp>
        <p:nvSpPr>
          <p:cNvPr id="63" name="Google Shape;63;p14"/>
          <p:cNvSpPr/>
          <p:nvPr/>
        </p:nvSpPr>
        <p:spPr>
          <a:xfrm>
            <a:off x="3640438" y="1737350"/>
            <a:ext cx="994500" cy="834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SAM model</a:t>
            </a:r>
            <a:endParaRPr b="1"/>
          </a:p>
        </p:txBody>
      </p:sp>
      <p:sp>
        <p:nvSpPr>
          <p:cNvPr id="64" name="Google Shape;64;p14"/>
          <p:cNvSpPr/>
          <p:nvPr/>
        </p:nvSpPr>
        <p:spPr>
          <a:xfrm>
            <a:off x="5554975" y="1737350"/>
            <a:ext cx="994500" cy="834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</a:t>
            </a:r>
            <a:endParaRPr b="1"/>
          </a:p>
        </p:txBody>
      </p:sp>
      <p:sp>
        <p:nvSpPr>
          <p:cNvPr id="65" name="Google Shape;65;p14"/>
          <p:cNvSpPr/>
          <p:nvPr/>
        </p:nvSpPr>
        <p:spPr>
          <a:xfrm>
            <a:off x="2876075" y="2040200"/>
            <a:ext cx="6087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4790613" y="2040200"/>
            <a:ext cx="6087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 Reviewed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Zope 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N</a:t>
            </a:r>
            <a:r>
              <a:rPr lang="en">
                <a:solidFill>
                  <a:schemeClr val="accent2"/>
                </a:solidFill>
              </a:rPr>
              <a:t>o GUI and l</a:t>
            </a:r>
            <a:r>
              <a:rPr lang="en">
                <a:solidFill>
                  <a:schemeClr val="accent2"/>
                </a:solidFill>
              </a:rPr>
              <a:t>arge learning curve (OOP) 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GooMpy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Not an all-inclusive GUI, functionality just for maps (not widely used)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Tinkter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Basic GUI, not compatible with maps and not as visually appealing 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Flask/Dash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Easy to build user interface, model, and data controller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275" y="1793714"/>
            <a:ext cx="693250" cy="8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41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Decision - Flask/Dash</a:t>
            </a:r>
            <a:endParaRPr sz="262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582350"/>
            <a:ext cx="516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Flask is a free web app </a:t>
            </a:r>
            <a:r>
              <a:rPr lang="en" sz="1500"/>
              <a:t>framework, we can use it on our local portal without deploying it.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Highly customizable, we can use MVC pattern in Flask to handle our data, ML model, and UI.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Rich tutorials and stack overflow posts.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Easy to use 3rd party APIs. e.g., google maps API.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025" y="359788"/>
            <a:ext cx="1897500" cy="7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5700" y="1367250"/>
            <a:ext cx="3262950" cy="3553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 - Appeals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Combines components from other packages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plotly (plotting)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Flask (</a:t>
            </a:r>
            <a:r>
              <a:rPr lang="en"/>
              <a:t>database and controller connection)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start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tutorial are available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Well </a:t>
            </a:r>
            <a:r>
              <a:rPr lang="en"/>
              <a:t>documented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have to learn CSS/HTML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 and open source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 - Drawbacks 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552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Dash draws on different parts of other packages (plotly, flask) so creating new functions of GUI abilities might be </a:t>
            </a:r>
            <a:r>
              <a:rPr lang="en"/>
              <a:t>difficult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Plotly is now a private company so it might not be open source in the future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complex applications of Dash may require knowledge of HTML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