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6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350-F2BD-4AED-ACBC-C606A60772B3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E62E7-C6E0-4660-95D5-44685599F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E62E7-C6E0-4660-95D5-44685599FFE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31B3-22E3-4DBA-84C5-1EACC98C6614}" type="datetime1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16BF-6CDB-4D4F-9EA5-0AC5E5E64907}" type="datetime1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B676-56C0-4587-A300-114A74BCD87F}" type="datetime1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38D7-D6BD-43E8-A8AB-C937D5F7D2DE}" type="datetime1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D33C-E65D-458C-9E5E-80748EB30EE3}" type="datetime1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DFD8-7941-4234-9FAD-0353B0751C3B}" type="datetime1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9EF8-951B-41EC-9C36-79430E1C1E34}" type="datetime1">
              <a:rPr lang="en-US" smtClean="0"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316C-F172-4975-9820-933DAC98D364}" type="datetime1">
              <a:rPr lang="en-US" smtClean="0"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A019-B2A7-47EB-873C-FC05C0D8EF63}" type="datetime1">
              <a:rPr lang="en-US" smtClean="0"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771-874B-4138-837E-DB5DF0EE5D16}" type="datetime1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0165-CB2A-4AE2-BDF0-67B3D7CF32E3}" type="datetime1">
              <a:rPr lang="en-US" smtClean="0"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DF6A-2E0F-4F77-AA84-98133B6D745B}" type="datetime1">
              <a:rPr lang="en-US" smtClean="0"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Simulated Phonomicrosurgery Station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52400" y="762000"/>
            <a:ext cx="7315200" cy="2209800"/>
            <a:chOff x="533400" y="914400"/>
            <a:chExt cx="731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3657600" y="19812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25908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7068" y="2028934"/>
              <a:ext cx="1074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Camera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7067" y="2638533"/>
              <a:ext cx="1074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Camera 2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2590800" y="23622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5400000">
              <a:off x="1790700" y="2324100"/>
              <a:ext cx="1143000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POE Switch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" y="2209800"/>
              <a:ext cx="7620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0800000">
              <a:off x="2590800" y="29718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3"/>
              <a:endCxn id="17" idx="2"/>
            </p:cNvCxnSpPr>
            <p:nvPr/>
          </p:nvCxnSpPr>
          <p:spPr>
            <a:xfrm>
              <a:off x="1295400" y="2552700"/>
              <a:ext cx="838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33400" y="1295400"/>
              <a:ext cx="762000" cy="4572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HW Trigger</a:t>
              </a:r>
              <a:endParaRPr lang="en-US" sz="14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0800000">
              <a:off x="1295400" y="1371600"/>
              <a:ext cx="22098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2857897" y="2018903"/>
              <a:ext cx="1295400" cy="794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505200" y="2057400"/>
              <a:ext cx="1524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505200" y="2667000"/>
              <a:ext cx="1524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5410200" y="1828800"/>
              <a:ext cx="2438400" cy="838200"/>
              <a:chOff x="5029200" y="762000"/>
              <a:chExt cx="2438400" cy="838200"/>
            </a:xfrm>
          </p:grpSpPr>
          <p:cxnSp>
            <p:nvCxnSpPr>
              <p:cNvPr id="72" name="Straight Connector 71"/>
              <p:cNvCxnSpPr>
                <a:endCxn id="76" idx="1"/>
              </p:cNvCxnSpPr>
              <p:nvPr/>
            </p:nvCxnSpPr>
            <p:spPr>
              <a:xfrm>
                <a:off x="5181600" y="1066800"/>
                <a:ext cx="685800" cy="14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79" idx="1"/>
              </p:cNvCxnSpPr>
              <p:nvPr/>
            </p:nvCxnSpPr>
            <p:spPr>
              <a:xfrm flipV="1">
                <a:off x="5181600" y="1370112"/>
                <a:ext cx="685800" cy="1488"/>
              </a:xfrm>
              <a:prstGeom prst="line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5867400" y="914400"/>
                <a:ext cx="13837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smtClean="0">
                    <a:solidFill>
                      <a:prstClr val="black"/>
                    </a:solidFill>
                  </a:rPr>
                  <a:t>Gigabit Ethernet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867400" y="1216223"/>
                <a:ext cx="6505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400" dirty="0" smtClean="0">
                    <a:solidFill>
                      <a:prstClr val="black"/>
                    </a:solidFill>
                  </a:rPr>
                  <a:t>Digital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029200" y="762000"/>
                <a:ext cx="2438400" cy="83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24000" y="914400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Low : 0 V</a:t>
              </a:r>
            </a:p>
            <a:p>
              <a:r>
                <a:rPr lang="en-US" sz="1200" dirty="0" smtClean="0"/>
                <a:t>High: &gt; 2.2 V (5-15 </a:t>
              </a:r>
              <a:r>
                <a:rPr lang="en-US" sz="1200" dirty="0" err="1" smtClean="0"/>
                <a:t>mA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0800000">
              <a:off x="1295400" y="1524000"/>
              <a:ext cx="19812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276600" y="22098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276600" y="2819400"/>
              <a:ext cx="3810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2628900" y="2171700"/>
              <a:ext cx="1295400" cy="15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0" y="0"/>
            <a:ext cx="2199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u="sng" smtClean="0"/>
              <a:t>Camera Wiring</a:t>
            </a:r>
            <a:endParaRPr lang="en-US" sz="26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8090506" y="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04/05/2011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152400" y="3962400"/>
            <a:ext cx="6553200" cy="1828800"/>
            <a:chOff x="381000" y="4114800"/>
            <a:chExt cx="6553200" cy="1828800"/>
          </a:xfrm>
        </p:grpSpPr>
        <p:sp>
          <p:nvSpPr>
            <p:cNvPr id="32" name="Rectangle 31"/>
            <p:cNvSpPr/>
            <p:nvPr/>
          </p:nvSpPr>
          <p:spPr>
            <a:xfrm>
              <a:off x="3429000" y="48006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29000" y="5410200"/>
              <a:ext cx="457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38468" y="4848334"/>
              <a:ext cx="11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Camera 1*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38467" y="5457933"/>
              <a:ext cx="11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Camera 2*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0800000">
              <a:off x="2362200" y="51816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5400000">
              <a:off x="1562100" y="5143500"/>
              <a:ext cx="1143000" cy="457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POE Switch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5800" y="5029200"/>
              <a:ext cx="762000" cy="685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10800000">
              <a:off x="2362200" y="5791200"/>
              <a:ext cx="10668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3"/>
              <a:endCxn id="41" idx="2"/>
            </p:cNvCxnSpPr>
            <p:nvPr/>
          </p:nvCxnSpPr>
          <p:spPr>
            <a:xfrm>
              <a:off x="1447800" y="5372100"/>
              <a:ext cx="457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828800" y="4114800"/>
              <a:ext cx="1066800" cy="4572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Signal Splitter</a:t>
              </a:r>
              <a:endParaRPr lang="en-US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0800000" flipV="1">
              <a:off x="2895600" y="4267198"/>
              <a:ext cx="381000" cy="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667000" y="4876800"/>
              <a:ext cx="1219200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76600" y="4876800"/>
              <a:ext cx="152400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76600" y="5486400"/>
              <a:ext cx="152400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61" idx="1"/>
            </p:cNvCxnSpPr>
            <p:nvPr/>
          </p:nvCxnSpPr>
          <p:spPr>
            <a:xfrm>
              <a:off x="5334000" y="4953000"/>
              <a:ext cx="685800" cy="14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3" idx="1"/>
            </p:cNvCxnSpPr>
            <p:nvPr/>
          </p:nvCxnSpPr>
          <p:spPr>
            <a:xfrm flipV="1">
              <a:off x="5334000" y="5256312"/>
              <a:ext cx="685800" cy="1488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6019800" y="4800600"/>
              <a:ext cx="8227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 smtClean="0">
                  <a:solidFill>
                    <a:prstClr val="black"/>
                  </a:solidFill>
                </a:rPr>
                <a:t>Ethernet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019800" y="5102423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 smtClean="0">
                  <a:solidFill>
                    <a:prstClr val="black"/>
                  </a:solidFill>
                </a:rPr>
                <a:t>BNC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1600" y="4724400"/>
              <a:ext cx="1752600" cy="106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2895600" y="4419600"/>
              <a:ext cx="152400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048000" y="5029200"/>
              <a:ext cx="381000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0" y="5638800"/>
              <a:ext cx="381000" cy="15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437606" y="5029200"/>
              <a:ext cx="1219994" cy="79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81000" y="4114800"/>
              <a:ext cx="1066800" cy="457200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Signal Generator</a:t>
              </a:r>
              <a:endParaRPr lang="en-US" sz="14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10800000" flipV="1">
              <a:off x="1447800" y="4343400"/>
              <a:ext cx="381000" cy="2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334000" y="5561112"/>
              <a:ext cx="685800" cy="148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6019800" y="5407223"/>
              <a:ext cx="8338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dirty="0" smtClean="0">
                  <a:solidFill>
                    <a:prstClr val="black"/>
                  </a:solidFill>
                </a:rPr>
                <a:t>BNC/DIN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0" y="6581001"/>
            <a:ext cx="409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*Cameras must be connected to powered ports on POE Switch</a:t>
            </a:r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76200" y="4572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Signals</a:t>
            </a:r>
            <a:endParaRPr lang="en-US" i="1"/>
          </a:p>
        </p:txBody>
      </p:sp>
      <p:sp>
        <p:nvSpPr>
          <p:cNvPr id="68" name="TextBox 67"/>
          <p:cNvSpPr txBox="1"/>
          <p:nvPr/>
        </p:nvSpPr>
        <p:spPr>
          <a:xfrm>
            <a:off x="76200" y="3429000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Physical Connections</a:t>
            </a:r>
            <a:endParaRPr lang="en-US" i="1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17359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u="sng" smtClean="0"/>
              <a:t>Splitter Box</a:t>
            </a:r>
            <a:endParaRPr lang="en-US" sz="26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67000"/>
            <a:ext cx="3543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8" name="Group 117"/>
          <p:cNvGrpSpPr/>
          <p:nvPr/>
        </p:nvGrpSpPr>
        <p:grpSpPr>
          <a:xfrm>
            <a:off x="152400" y="685800"/>
            <a:ext cx="6019800" cy="1524794"/>
            <a:chOff x="152400" y="685800"/>
            <a:chExt cx="6019800" cy="1524794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" y="838200"/>
              <a:ext cx="6019800" cy="1372394"/>
              <a:chOff x="381000" y="1981200"/>
              <a:chExt cx="6019800" cy="137239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352800" y="1981200"/>
                <a:ext cx="1524000" cy="1066800"/>
                <a:chOff x="3048000" y="2286000"/>
                <a:chExt cx="1524000" cy="10668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52800" y="2362200"/>
                  <a:ext cx="914400" cy="9906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smtClean="0"/>
                    <a:t>MAX627CP+</a:t>
                  </a:r>
                  <a:endParaRPr lang="en-US" sz="1100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0" y="2514600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048000" y="2741612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048000" y="2970212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048000" y="3198812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3124200" y="2286000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1</a:t>
                  </a:r>
                  <a:endParaRPr lang="en-US" sz="100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24200" y="2496979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2</a:t>
                  </a:r>
                  <a:endParaRPr lang="en-US" sz="100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124200" y="2725579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3</a:t>
                  </a:r>
                  <a:endParaRPr lang="en-US" sz="100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124200" y="2954179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4</a:t>
                  </a:r>
                  <a:endParaRPr lang="en-US" sz="1000"/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267200" y="2514600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267200" y="2741612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267200" y="2970212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267200" y="3198812"/>
                  <a:ext cx="3048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4267200" y="2286000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8</a:t>
                  </a:r>
                  <a:endParaRPr lang="en-US" sz="100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245410" y="2971800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5</a:t>
                  </a:r>
                  <a:endParaRPr lang="en-US" sz="100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245410" y="2725579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6</a:t>
                  </a:r>
                  <a:endParaRPr lang="en-US" sz="10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245410" y="2514600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mtClean="0"/>
                    <a:t>7</a:t>
                  </a:r>
                  <a:endParaRPr lang="en-US" sz="1000"/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381000" y="2057400"/>
                <a:ext cx="1752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Sig Gen</a:t>
                </a:r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rot="10800000">
                <a:off x="2362200" y="2438400"/>
                <a:ext cx="990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10800000">
                <a:off x="2667000" y="2895600"/>
                <a:ext cx="6858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439194" y="2666206"/>
                <a:ext cx="4572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3124200" y="26670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3124200" y="2590800"/>
                <a:ext cx="762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6200000" flipV="1">
                <a:off x="3124200" y="2667000"/>
                <a:ext cx="7620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10800000">
                <a:off x="3200400" y="26670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590800" y="2362200"/>
                <a:ext cx="152401" cy="152399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endCxn id="27" idx="3"/>
              </p:cNvCxnSpPr>
              <p:nvPr/>
            </p:nvCxnSpPr>
            <p:spPr>
              <a:xfrm rot="10800000">
                <a:off x="2133600" y="24384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 rot="16200000">
                <a:off x="1943100" y="3009900"/>
                <a:ext cx="76994" cy="153194"/>
                <a:chOff x="1219200" y="2971800"/>
                <a:chExt cx="76994" cy="153194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1219200" y="3048000"/>
                  <a:ext cx="1524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5400000">
                  <a:off x="1219200" y="2971800"/>
                  <a:ext cx="7620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 flipV="1">
                  <a:off x="1219200" y="3048000"/>
                  <a:ext cx="7620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 rot="5400000">
                <a:off x="1866900" y="29337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5867400" y="20574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C1</a:t>
                </a: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5562600" y="22098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562600" y="24384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638800" y="19812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2</a:t>
                </a:r>
                <a:endParaRPr lang="en-US" sz="100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638800" y="22098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5</a:t>
                </a:r>
                <a:endParaRPr lang="en-US" sz="100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 rot="16200000">
                <a:off x="5524500" y="2552700"/>
                <a:ext cx="76994" cy="153194"/>
                <a:chOff x="1219200" y="2971800"/>
                <a:chExt cx="76994" cy="153194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rot="5400000">
                  <a:off x="1219200" y="3048000"/>
                  <a:ext cx="1524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1219200" y="2971800"/>
                  <a:ext cx="7620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16200000" flipV="1">
                  <a:off x="1219200" y="3048000"/>
                  <a:ext cx="7620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/>
              <p:cNvCxnSpPr/>
              <p:nvPr/>
            </p:nvCxnSpPr>
            <p:spPr>
              <a:xfrm rot="5400000">
                <a:off x="5486400" y="25146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5867400" y="2743200"/>
                <a:ext cx="533400" cy="457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C2</a:t>
                </a:r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62600" y="28956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562600" y="3124200"/>
                <a:ext cx="3048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638800" y="26670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2</a:t>
                </a:r>
                <a:endParaRPr lang="en-US" sz="10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638800" y="289560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5</a:t>
                </a:r>
                <a:endParaRPr lang="en-US" sz="100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 rot="16200000">
                <a:off x="5524500" y="3238500"/>
                <a:ext cx="76994" cy="153194"/>
                <a:chOff x="1219200" y="2971800"/>
                <a:chExt cx="76994" cy="153194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1219200" y="3048000"/>
                  <a:ext cx="152400" cy="15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>
                  <a:off x="1219200" y="2971800"/>
                  <a:ext cx="7620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1219200" y="3048000"/>
                  <a:ext cx="7620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 rot="5400000">
                <a:off x="5486400" y="3200400"/>
                <a:ext cx="1524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876800" y="2895600"/>
                <a:ext cx="6858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334000" y="22098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876800" y="2667000"/>
                <a:ext cx="4572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876800" y="2438400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+5V</a:t>
                </a:r>
                <a:endParaRPr lang="en-US" sz="1000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4876800" y="2438400"/>
                <a:ext cx="4572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rot="5400000" flipH="1" flipV="1">
                <a:off x="5219700" y="232410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2109063" y="685800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Low : 0 V</a:t>
              </a:r>
            </a:p>
            <a:p>
              <a:r>
                <a:rPr lang="en-US" sz="1200" dirty="0" smtClean="0"/>
                <a:t>High</a:t>
              </a:r>
              <a:r>
                <a:rPr lang="en-US" sz="1200" smtClean="0"/>
                <a:t>: 3.3 V</a:t>
              </a:r>
              <a:endParaRPr lang="en-US" sz="120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6200" y="54506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Schematic</a:t>
            </a:r>
            <a:endParaRPr lang="en-US" i="1"/>
          </a:p>
        </p:txBody>
      </p:sp>
      <p:sp>
        <p:nvSpPr>
          <p:cNvPr id="88" name="TextBox 87"/>
          <p:cNvSpPr txBox="1"/>
          <p:nvPr/>
        </p:nvSpPr>
        <p:spPr>
          <a:xfrm>
            <a:off x="76200" y="2438400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Basler acA640-100gc Pin Diagram</a:t>
            </a:r>
            <a:endParaRPr lang="en-US" i="1"/>
          </a:p>
        </p:txBody>
      </p:sp>
      <p:sp>
        <p:nvSpPr>
          <p:cNvPr id="90" name="Rectangle 89"/>
          <p:cNvSpPr/>
          <p:nvPr/>
        </p:nvSpPr>
        <p:spPr>
          <a:xfrm>
            <a:off x="4724400" y="3163669"/>
            <a:ext cx="2209800" cy="2362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29200" y="4840069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029200" y="3468469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096000" y="3468469"/>
            <a:ext cx="457200" cy="457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187440" y="4931509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81600" y="3620869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248400" y="3620869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181600" y="4992469"/>
            <a:ext cx="152400" cy="152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278880" y="5022949"/>
            <a:ext cx="91440" cy="914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505200" y="2438400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Splitter Box Diagram</a:t>
            </a:r>
            <a:endParaRPr lang="en-US" i="1"/>
          </a:p>
        </p:txBody>
      </p:sp>
      <p:sp>
        <p:nvSpPr>
          <p:cNvPr id="104" name="TextBox 103"/>
          <p:cNvSpPr txBox="1"/>
          <p:nvPr/>
        </p:nvSpPr>
        <p:spPr>
          <a:xfrm>
            <a:off x="6705600" y="5602069"/>
            <a:ext cx="13203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smtClean="0"/>
              <a:t>+5V Power Source</a:t>
            </a:r>
          </a:p>
          <a:p>
            <a:r>
              <a:rPr lang="en-US" sz="1200" smtClean="0"/>
              <a:t>Barrel Connector</a:t>
            </a:r>
            <a:endParaRPr 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7239000" y="3163669"/>
            <a:ext cx="1769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smtClean="0"/>
              <a:t>To Camera Trigger Signals</a:t>
            </a:r>
          </a:p>
          <a:p>
            <a:r>
              <a:rPr lang="en-US" sz="1200" smtClean="0"/>
              <a:t>BNC @ Splitter Box</a:t>
            </a:r>
          </a:p>
          <a:p>
            <a:r>
              <a:rPr lang="en-US" sz="1200" smtClean="0"/>
              <a:t>Mini-DIN @ Camera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876800" y="3316069"/>
            <a:ext cx="1828800" cy="76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943600" y="4687669"/>
            <a:ext cx="762000" cy="76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876800" y="4687669"/>
            <a:ext cx="762000" cy="76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3"/>
            <a:endCxn id="105" idx="1"/>
          </p:cNvCxnSpPr>
          <p:nvPr/>
        </p:nvCxnSpPr>
        <p:spPr>
          <a:xfrm flipV="1">
            <a:off x="6705600" y="3486835"/>
            <a:ext cx="533400" cy="2102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4" idx="0"/>
          </p:cNvCxnSpPr>
          <p:nvPr/>
        </p:nvCxnSpPr>
        <p:spPr>
          <a:xfrm>
            <a:off x="6705600" y="5068669"/>
            <a:ext cx="660181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810000" y="5754469"/>
            <a:ext cx="22944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smtClean="0"/>
              <a:t>From Sig. Gen 3.3V Trigger Source</a:t>
            </a:r>
          </a:p>
          <a:p>
            <a:r>
              <a:rPr lang="en-US" sz="1200" smtClean="0"/>
              <a:t>BNC @ Splitter Box</a:t>
            </a:r>
          </a:p>
          <a:p>
            <a:r>
              <a:rPr lang="en-US" sz="1200" smtClean="0"/>
              <a:t>BNC @ Signal Generator</a:t>
            </a:r>
            <a:endParaRPr lang="en-US" sz="1200"/>
          </a:p>
        </p:txBody>
      </p:sp>
      <p:cxnSp>
        <p:nvCxnSpPr>
          <p:cNvPr id="115" name="Straight Connector 114"/>
          <p:cNvCxnSpPr>
            <a:stCxn id="114" idx="0"/>
            <a:endCxn id="108" idx="2"/>
          </p:cNvCxnSpPr>
          <p:nvPr/>
        </p:nvCxnSpPr>
        <p:spPr>
          <a:xfrm rot="5400000" flipH="1" flipV="1">
            <a:off x="4955118" y="5451788"/>
            <a:ext cx="304800" cy="300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3" name="Footer Placeholder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913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u="sng" smtClean="0"/>
              <a:t>Camera Network Configuration</a:t>
            </a:r>
            <a:endParaRPr lang="en-US" sz="26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090506" y="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04/23/2011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Network Adapter </a:t>
            </a:r>
          </a:p>
          <a:p>
            <a:r>
              <a:rPr lang="en-US" smtClean="0"/>
              <a:t>Realtek PCIe GBE Family Controller (Motherboard).</a:t>
            </a:r>
          </a:p>
          <a:p>
            <a:r>
              <a:rPr lang="en-US" smtClean="0"/>
              <a:t>IP Configuration : Fixed IP (TCP/IPv4)</a:t>
            </a:r>
          </a:p>
          <a:p>
            <a:r>
              <a:rPr lang="en-US" smtClean="0"/>
              <a:t>	IPv4 Address	172.16.0.1</a:t>
            </a:r>
          </a:p>
          <a:p>
            <a:r>
              <a:rPr lang="en-US" smtClean="0"/>
              <a:t>	IPv4 Subnet Mask 	255.255.0.0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243840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Right Camera</a:t>
            </a:r>
          </a:p>
          <a:p>
            <a:r>
              <a:rPr lang="en-US" smtClean="0"/>
              <a:t>S/N: 21058262</a:t>
            </a:r>
          </a:p>
          <a:p>
            <a:r>
              <a:rPr lang="en-US" smtClean="0"/>
              <a:t>MAC: 00:30:53:10:25:D6</a:t>
            </a:r>
          </a:p>
          <a:p>
            <a:r>
              <a:rPr lang="en-US" smtClean="0"/>
              <a:t>IP Configuration: Fixed IP (TCP/IPv4)</a:t>
            </a:r>
          </a:p>
          <a:p>
            <a:r>
              <a:rPr lang="en-US" smtClean="0"/>
              <a:t>	Config Name	RIGHT_CAM</a:t>
            </a:r>
          </a:p>
          <a:p>
            <a:r>
              <a:rPr lang="en-US" smtClean="0"/>
              <a:t>	IPv4 Address	172.16.0.3</a:t>
            </a:r>
          </a:p>
          <a:p>
            <a:r>
              <a:rPr lang="en-US" smtClean="0"/>
              <a:t>	IPv4 Subnet Mask	255.255.0.0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4384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Left Camera</a:t>
            </a:r>
          </a:p>
          <a:p>
            <a:r>
              <a:rPr lang="en-US" smtClean="0"/>
              <a:t>S/N: 21058246</a:t>
            </a:r>
          </a:p>
          <a:p>
            <a:r>
              <a:rPr lang="en-US" smtClean="0"/>
              <a:t>MAC: 00:30:53:10:25:C6</a:t>
            </a:r>
          </a:p>
          <a:p>
            <a:r>
              <a:rPr lang="en-US" smtClean="0"/>
              <a:t>IP Configuration: Fixed IP (TCP/IPv4)</a:t>
            </a:r>
          </a:p>
          <a:p>
            <a:r>
              <a:rPr lang="en-US" smtClean="0"/>
              <a:t>	Config Name	LEFT_CAM</a:t>
            </a:r>
          </a:p>
          <a:p>
            <a:r>
              <a:rPr lang="en-US" smtClean="0"/>
              <a:t>	IPv4 Address	172.16.0.2</a:t>
            </a:r>
          </a:p>
          <a:p>
            <a:r>
              <a:rPr lang="en-US" smtClean="0"/>
              <a:t>	IPv4 Subnet Mask	255.255.0.0	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057400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Camera IP Configuration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Camera Electrical and Network Info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218</Words>
  <Application>Microsoft Office PowerPoint</Application>
  <PresentationFormat>On-screen Show (4:3)</PresentationFormat>
  <Paragraphs>87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Camera Electrical and Network Info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Voicelab-DA1</dc:creator>
  <cp:lastModifiedBy>KS</cp:lastModifiedBy>
  <cp:revision>151</cp:revision>
  <dcterms:created xsi:type="dcterms:W3CDTF">2006-08-16T00:00:00Z</dcterms:created>
  <dcterms:modified xsi:type="dcterms:W3CDTF">2011-12-15T14:15:07Z</dcterms:modified>
</cp:coreProperties>
</file>