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2d63b606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2d63b606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2d63b60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2d63b60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2d63b6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2d63b6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2d63b60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2d63b60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2d63b6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2d63b60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2d63b60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2d63b60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2d63b60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2d63b60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2d63b60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2d63b60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2d63b60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2d63b60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2d63b60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2d63b60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30775"/>
            <a:ext cx="8520600" cy="14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Political Fake News Characterization Using Twitter </a:t>
            </a:r>
            <a:r>
              <a:rPr lang="en" sz="2400" i="1"/>
              <a:t>Replication</a:t>
            </a:r>
            <a:endParaRPr sz="24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82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Andy De La Fuente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Anmol Srivastava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Juan Solorio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Maggie Weatherly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Matthew Rhodes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Replication Efforts – </a:t>
            </a:r>
            <a:r>
              <a:rPr lang="en-US" dirty="0"/>
              <a:t>Figure 12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610525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/>
          <a:srcRect/>
          <a:stretch/>
        </p:blipFill>
        <p:spPr>
          <a:xfrm>
            <a:off x="0" y="1509538"/>
            <a:ext cx="4572000" cy="33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We were able to collaborate on (and share) much of the code related to: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styling plot content, labels, overlays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providing accompanying calculations (like p-values) for Kolmogorov-Smirnoff and other tests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Still, there were some minor hurdles in reproducing this work seamlessly: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aesthetic discrepancies in object shape and size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scaling discrepancies in axes and corresponding units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lack of complete codebase from original project (human curated labeling)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obfuscated statistical methods from original paper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Paper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“Characterizing Political Fake News in Twitter by its Meta-Data”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i="1"/>
              <a:t>Amador et. al. of Cornell University 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a unique and timely analysis of social media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Tackles the “pervasive” issue of fake news, at its popularity peak near the 2016 election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Natural Language Processing to apply ‘fake’ label based 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Political polarization of tweet content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Level of fabrication of tweet content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Virality, or exposure, of tweets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professionally curated data for fake/not fake labels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Paper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Specifically tests for significant differences in curated accounts’: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hashtags, mentions, URLs from fake and legitimate accounts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proportion of ‘favorites’ and ‘retweets’ from fake and legitimate accounts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proportion of “followed” vs. “following” accounts from authors of fake or real accounts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verified status of tweet authors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Relies on the Kolmogorov-Smirnoff to test the difference in distributions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 a few subsequent conclusions: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Retweets, favorites, and hashtags are not differently-distributed in fake tweets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Verified accounts are less likely to disseminate fake news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Accounts with fake content have different followage proportions than legitimate ones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Fake (vs. real) tweets are seen to have a different mean number of URLs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Claims of Interest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Figures were replicated for distribution claims regarding: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URLs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‘Friends’ count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‘Followers’ count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‘Friends’ vs. ‘Followers’ ratio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hashtags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Kolmogorov-Smirnoff p-values were replicated for difference-tests involving </a:t>
            </a:r>
            <a:r>
              <a:rPr lang="en" b="1" i="1"/>
              <a:t>all </a:t>
            </a:r>
            <a:r>
              <a:rPr lang="en"/>
              <a:t>original attributes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Replication Efforts – </a:t>
            </a:r>
            <a:r>
              <a:rPr lang="en-US" dirty="0"/>
              <a:t>P-values Table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460" y="1076241"/>
            <a:ext cx="4257628" cy="4067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152475"/>
            <a:ext cx="39768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Replication Efforts – </a:t>
            </a:r>
            <a:r>
              <a:rPr lang="en-US" dirty="0"/>
              <a:t>Figure 4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824" y="1727100"/>
            <a:ext cx="551217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/>
          <a:srcRect/>
          <a:stretch/>
        </p:blipFill>
        <p:spPr>
          <a:xfrm>
            <a:off x="109400" y="2221066"/>
            <a:ext cx="3985075" cy="281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Replication Efforts – </a:t>
            </a:r>
            <a:r>
              <a:rPr lang="en-US" dirty="0"/>
              <a:t>Figure 6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970" y="1100419"/>
            <a:ext cx="3965091" cy="39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/>
          <a:srcRect/>
          <a:stretch/>
        </p:blipFill>
        <p:spPr>
          <a:xfrm>
            <a:off x="536828" y="1252463"/>
            <a:ext cx="4356794" cy="32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Replication Efforts – </a:t>
            </a:r>
            <a:r>
              <a:rPr lang="en-US" dirty="0"/>
              <a:t>Figure 7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25" y="1566625"/>
            <a:ext cx="4494975" cy="3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/>
          <a:srcRect/>
          <a:stretch/>
        </p:blipFill>
        <p:spPr>
          <a:xfrm>
            <a:off x="311700" y="1608847"/>
            <a:ext cx="4337326" cy="315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Replication Efforts – </a:t>
            </a:r>
            <a:r>
              <a:rPr lang="en-US" dirty="0"/>
              <a:t>Figure 9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623" y="1321994"/>
            <a:ext cx="3843375" cy="382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/>
          <a:srcRect/>
          <a:stretch/>
        </p:blipFill>
        <p:spPr>
          <a:xfrm>
            <a:off x="0" y="1395427"/>
            <a:ext cx="4981750" cy="360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Political Fake News Characterization Using Twitter Replication </vt:lpstr>
      <vt:lpstr>Target Paper</vt:lpstr>
      <vt:lpstr>Target Paper</vt:lpstr>
      <vt:lpstr>Scientific Claims of Interest</vt:lpstr>
      <vt:lpstr>Replication Efforts – P-values Table </vt:lpstr>
      <vt:lpstr>Replication Efforts – Figure 4</vt:lpstr>
      <vt:lpstr>Replication Efforts – Figure 6</vt:lpstr>
      <vt:lpstr>Replication Efforts – Figure 7</vt:lpstr>
      <vt:lpstr>Replication Efforts – Figure 9</vt:lpstr>
      <vt:lpstr>Replication Efforts – Figure 12</vt:lpstr>
      <vt:lpstr>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Fake News Characterization Using Twitter Replication </dc:title>
  <cp:lastModifiedBy>JUAN SOLORIO</cp:lastModifiedBy>
  <cp:revision>1</cp:revision>
  <dcterms:modified xsi:type="dcterms:W3CDTF">2020-03-10T02:43:47Z</dcterms:modified>
</cp:coreProperties>
</file>