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12" y="207962"/>
            <a:ext cx="1152526" cy="11525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 56"/>
          <p:cNvGrpSpPr/>
          <p:nvPr/>
        </p:nvGrpSpPr>
        <p:grpSpPr>
          <a:xfrm>
            <a:off x="228600" y="225425"/>
            <a:ext cx="9601200" cy="6721475"/>
            <a:chOff x="0" y="0"/>
            <a:chExt cx="9601200" cy="6721475"/>
          </a:xfrm>
        </p:grpSpPr>
        <p:sp>
          <p:nvSpPr>
            <p:cNvPr id="49" name="Shape 49"/>
            <p:cNvSpPr/>
            <p:nvPr/>
          </p:nvSpPr>
          <p:spPr>
            <a:xfrm>
              <a:off x="228600" y="6721475"/>
              <a:ext cx="9140825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Shape 50"/>
            <p:cNvSpPr/>
            <p:nvPr/>
          </p:nvSpPr>
          <p:spPr>
            <a:xfrm flipV="1">
              <a:off x="-1" y="223837"/>
              <a:ext cx="2" cy="6273801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Shape 51"/>
            <p:cNvSpPr/>
            <p:nvPr/>
          </p:nvSpPr>
          <p:spPr>
            <a:xfrm>
              <a:off x="228600" y="4762"/>
              <a:ext cx="9369425" cy="1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Shape 52"/>
            <p:cNvSpPr/>
            <p:nvPr/>
          </p:nvSpPr>
          <p:spPr>
            <a:xfrm flipV="1">
              <a:off x="9601200" y="65087"/>
              <a:ext cx="0" cy="643413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hape 53"/>
            <p:cNvSpPr/>
            <p:nvPr/>
          </p:nvSpPr>
          <p:spPr>
            <a:xfrm flipV="1">
              <a:off x="0" y="0"/>
              <a:ext cx="225425" cy="23018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hape 54"/>
            <p:cNvSpPr/>
            <p:nvPr/>
          </p:nvSpPr>
          <p:spPr>
            <a:xfrm flipV="1">
              <a:off x="9372599" y="6491287"/>
              <a:ext cx="225426" cy="23018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6497637"/>
              <a:ext cx="225425" cy="220664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" name="Shape 57"/>
          <p:cNvSpPr/>
          <p:nvPr>
            <p:ph type="sldNum" sz="quarter" idx="2"/>
          </p:nvPr>
        </p:nvSpPr>
        <p:spPr>
          <a:xfrm>
            <a:off x="7224712" y="6884987"/>
            <a:ext cx="419889" cy="430753"/>
          </a:xfrm>
          <a:prstGeom prst="rect">
            <a:avLst/>
          </a:prstGeom>
        </p:spPr>
        <p:txBody>
          <a:bodyPr lIns="50400" tIns="50400" rIns="50400" bIns="50400" anchor="t"/>
          <a:lstStyle>
            <a:lvl1pPr marL="214312" indent="-212725" algn="l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12" y="207962"/>
            <a:ext cx="1152526" cy="11525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10"/>
          <p:cNvGrpSpPr/>
          <p:nvPr/>
        </p:nvGrpSpPr>
        <p:grpSpPr>
          <a:xfrm>
            <a:off x="228600" y="225425"/>
            <a:ext cx="9601200" cy="6721475"/>
            <a:chOff x="0" y="0"/>
            <a:chExt cx="9601200" cy="6721475"/>
          </a:xfrm>
        </p:grpSpPr>
        <p:sp>
          <p:nvSpPr>
            <p:cNvPr id="3" name="Shape 3"/>
            <p:cNvSpPr/>
            <p:nvPr/>
          </p:nvSpPr>
          <p:spPr>
            <a:xfrm>
              <a:off x="228600" y="6721475"/>
              <a:ext cx="9140825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4"/>
            <p:cNvSpPr/>
            <p:nvPr/>
          </p:nvSpPr>
          <p:spPr>
            <a:xfrm flipV="1">
              <a:off x="-1" y="223837"/>
              <a:ext cx="2" cy="6273801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>
              <a:off x="228600" y="4762"/>
              <a:ext cx="9369425" cy="1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6"/>
            <p:cNvSpPr/>
            <p:nvPr/>
          </p:nvSpPr>
          <p:spPr>
            <a:xfrm flipV="1">
              <a:off x="9601200" y="65087"/>
              <a:ext cx="0" cy="643413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 7"/>
            <p:cNvSpPr/>
            <p:nvPr/>
          </p:nvSpPr>
          <p:spPr>
            <a:xfrm flipV="1">
              <a:off x="0" y="0"/>
              <a:ext cx="225425" cy="23018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 8"/>
            <p:cNvSpPr/>
            <p:nvPr/>
          </p:nvSpPr>
          <p:spPr>
            <a:xfrm flipV="1">
              <a:off x="9372599" y="6491287"/>
              <a:ext cx="225426" cy="23018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6497637"/>
              <a:ext cx="225425" cy="220664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46087" y="6948487"/>
            <a:ext cx="2429083" cy="369888"/>
            <a:chOff x="0" y="0"/>
            <a:chExt cx="2429081" cy="369887"/>
          </a:xfrm>
        </p:grpSpPr>
        <p:sp>
          <p:nvSpPr>
            <p:cNvPr id="11" name="Shape 11"/>
            <p:cNvSpPr/>
            <p:nvPr/>
          </p:nvSpPr>
          <p:spPr>
            <a:xfrm>
              <a:off x="0" y="0"/>
              <a:ext cx="1965325" cy="369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02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8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2429083" cy="33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>
              <a:lvl1pPr>
                <a:lnSpc>
                  <a:spcPct val="102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8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1pPr>
            </a:lstStyle>
            <a:p>
              <a:pPr/>
              <a:r>
                <a:t>What we think we know…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361362" y="6948487"/>
            <a:ext cx="1279526" cy="369888"/>
            <a:chOff x="0" y="0"/>
            <a:chExt cx="1279525" cy="369887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79525" cy="3698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lnSpc>
                  <a:spcPct val="102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280099"/>
                  </a:solidFill>
                  <a:latin typeface="Droid Sans"/>
                  <a:ea typeface="Droid Sans"/>
                  <a:cs typeface="Droid Sans"/>
                  <a:sym typeface="Droid Sans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1120369" y="0"/>
              <a:ext cx="159156" cy="33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>
              <a:lvl1pPr algn="r">
                <a:lnSpc>
                  <a:spcPct val="102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280099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28600" y="225425"/>
            <a:ext cx="9601200" cy="6721475"/>
            <a:chOff x="0" y="0"/>
            <a:chExt cx="9601200" cy="6721475"/>
          </a:xfrm>
        </p:grpSpPr>
        <p:sp>
          <p:nvSpPr>
            <p:cNvPr id="17" name="Shape 17"/>
            <p:cNvSpPr/>
            <p:nvPr/>
          </p:nvSpPr>
          <p:spPr>
            <a:xfrm>
              <a:off x="228600" y="6721475"/>
              <a:ext cx="9140825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Shape 18"/>
            <p:cNvSpPr/>
            <p:nvPr/>
          </p:nvSpPr>
          <p:spPr>
            <a:xfrm flipV="1">
              <a:off x="-1" y="223837"/>
              <a:ext cx="2" cy="6273801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Shape 19"/>
            <p:cNvSpPr/>
            <p:nvPr/>
          </p:nvSpPr>
          <p:spPr>
            <a:xfrm>
              <a:off x="228600" y="4762"/>
              <a:ext cx="9369425" cy="1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hape 20"/>
            <p:cNvSpPr/>
            <p:nvPr/>
          </p:nvSpPr>
          <p:spPr>
            <a:xfrm flipV="1">
              <a:off x="9601200" y="65087"/>
              <a:ext cx="0" cy="643413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hape 21"/>
            <p:cNvSpPr/>
            <p:nvPr/>
          </p:nvSpPr>
          <p:spPr>
            <a:xfrm flipV="1">
              <a:off x="0" y="0"/>
              <a:ext cx="225425" cy="23018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Shape 22"/>
            <p:cNvSpPr/>
            <p:nvPr/>
          </p:nvSpPr>
          <p:spPr>
            <a:xfrm flipV="1">
              <a:off x="9372599" y="6491287"/>
              <a:ext cx="225426" cy="230188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6497637"/>
              <a:ext cx="225425" cy="220664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" name="Shape 25"/>
          <p:cNvSpPr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57200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925512" y="274637"/>
            <a:ext cx="8229601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/>
            </a:lvl1pPr>
          </a:lstStyle>
          <a:p>
            <a:pPr/>
            <a:r>
              <a:t>Follow Up Sessions</a:t>
            </a:r>
          </a:p>
        </p:txBody>
      </p:sp>
      <p:sp>
        <p:nvSpPr>
          <p:cNvPr id="67" name="Shape 67"/>
          <p:cNvSpPr/>
          <p:nvPr/>
        </p:nvSpPr>
        <p:spPr>
          <a:xfrm>
            <a:off x="836612" y="1138237"/>
            <a:ext cx="8229601" cy="525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10287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Dates/times:</a:t>
            </a:r>
          </a:p>
          <a:p>
            <a:pPr lvl="2" marL="14859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July 6th 2-4PM</a:t>
            </a:r>
          </a:p>
          <a:p>
            <a:pPr lvl="2" marL="14859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July 13th 2-4PM</a:t>
            </a:r>
          </a:p>
          <a:p>
            <a:pPr lvl="1" marL="10287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Purpose:</a:t>
            </a:r>
          </a:p>
          <a:p>
            <a:pPr lvl="2" marL="14859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some extended lessons on each topic</a:t>
            </a:r>
          </a:p>
          <a:p>
            <a:pPr lvl="2" marL="14859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custom workflows using the shell, Git, and Python</a:t>
            </a:r>
          </a:p>
          <a:p>
            <a:pPr lvl="2" marL="1485900" indent="-571500">
              <a:lnSpc>
                <a:spcPct val="100000"/>
              </a:lnSpc>
              <a:spcBef>
                <a:spcPts val="1100"/>
              </a:spcBef>
              <a:buSzPct val="100000"/>
              <a:buChar char="•"/>
              <a:defRPr sz="3300"/>
            </a:pPr>
            <a:r>
              <a:t>any questions you might have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it_commit_1296.png" descr="git_commit_129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712" y="1722437"/>
            <a:ext cx="7077076" cy="4030663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6335712" y="6980237"/>
            <a:ext cx="239125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https://xkcd.com/1296/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6510337" y="7056437"/>
            <a:ext cx="239125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https://xkcd.com/1597/</a:t>
            </a:r>
          </a:p>
        </p:txBody>
      </p:sp>
      <p:pic>
        <p:nvPicPr>
          <p:cNvPr id="7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5312" y="579437"/>
            <a:ext cx="4176713" cy="6049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