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88" r:id="rId2"/>
    <p:sldId id="256" r:id="rId3"/>
    <p:sldId id="268" r:id="rId4"/>
    <p:sldId id="291" r:id="rId5"/>
    <p:sldId id="274" r:id="rId6"/>
    <p:sldId id="259" r:id="rId7"/>
    <p:sldId id="285" r:id="rId8"/>
    <p:sldId id="293" r:id="rId9"/>
    <p:sldId id="290" r:id="rId10"/>
    <p:sldId id="289" r:id="rId11"/>
    <p:sldId id="292" r:id="rId12"/>
    <p:sldId id="269" r:id="rId13"/>
    <p:sldId id="266" r:id="rId14"/>
    <p:sldId id="264" r:id="rId15"/>
    <p:sldId id="272" r:id="rId16"/>
    <p:sldId id="28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2"/>
    <p:restoredTop sz="94372"/>
  </p:normalViewPr>
  <p:slideViewPr>
    <p:cSldViewPr snapToGrid="0" snapToObjects="1">
      <p:cViewPr varScale="1">
        <p:scale>
          <a:sx n="99" d="100"/>
          <a:sy n="99" d="100"/>
        </p:scale>
        <p:origin x="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790C-37B4-3644-9DDA-BE6B558E4451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C2024-B200-7C49-A076-4FD0BAA04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5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1351" y="1783948"/>
            <a:ext cx="7772400" cy="3522545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17483"/>
            <a:ext cx="7772400" cy="944829"/>
          </a:xfrm>
        </p:spPr>
        <p:txBody>
          <a:bodyPr anchor="b">
            <a:normAutofit/>
          </a:bodyPr>
          <a:lstStyle>
            <a:lvl1pPr marL="0" indent="0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ranklin Gothic Book"/>
          <a:ea typeface="+mj-ea"/>
          <a:cs typeface="Franklin Gothic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w-madison-aci.github.io/2018-01-08-uwmadison-dc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d.software-carpentry.org/2018-01-08-uwmadison-d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koch5@wisc.edu" TargetMode="External"/><Relationship Id="rId3" Type="http://schemas.openxmlformats.org/officeDocument/2006/relationships/hyperlink" Target="mailto:lmichael@wisc.ed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w-madison-aci.github.io/2018-01-08-uwmadison-dc/" TargetMode="External"/><Relationship Id="rId3" Type="http://schemas.openxmlformats.org/officeDocument/2006/relationships/hyperlink" Target="http://pad.software-carpentry.org/2018-01-08-uwmadison-d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uw-madison-aci.github.io/2018-01-08-uwmadison-dc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broman.org/Tools4R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the Workshop!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2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a seat with a nametag, and plug in!</a:t>
            </a:r>
          </a:p>
          <a:p>
            <a:r>
              <a:rPr lang="en-US" dirty="0" smtClean="0"/>
              <a:t>Make sure you’ve completed the “</a:t>
            </a:r>
            <a:r>
              <a:rPr lang="en-US" b="1" dirty="0" smtClean="0"/>
              <a:t>Setup</a:t>
            </a:r>
            <a:r>
              <a:rPr lang="en-US" dirty="0" smtClean="0"/>
              <a:t>” steps:</a:t>
            </a:r>
          </a:p>
          <a:p>
            <a:pPr marL="57150" indent="0">
              <a:buNone/>
            </a:pPr>
            <a:r>
              <a:rPr lang="en-US" sz="2400" b="1" u="sng" dirty="0">
                <a:solidFill>
                  <a:schemeClr val="tx2"/>
                </a:solidFill>
                <a:hlinkClick r:id="rId2"/>
              </a:rPr>
              <a:t>https://uw-madison-aci.github.io/2018-01-08-uwmadison-dc/</a:t>
            </a:r>
            <a:endParaRPr lang="en-US" sz="2400" b="1" u="sng" dirty="0">
              <a:solidFill>
                <a:schemeClr val="tx2"/>
              </a:solidFill>
            </a:endParaRPr>
          </a:p>
          <a:p>
            <a:r>
              <a:rPr lang="en-US" dirty="0" smtClean="0"/>
              <a:t>Get to know the people at your table.</a:t>
            </a:r>
          </a:p>
          <a:p>
            <a:endParaRPr lang="en-US" dirty="0" smtClean="0"/>
          </a:p>
          <a:p>
            <a:r>
              <a:rPr lang="en-US" i="1" dirty="0" smtClean="0"/>
              <a:t>Let </a:t>
            </a:r>
            <a:r>
              <a:rPr lang="en-US" b="1" i="1" dirty="0" smtClean="0"/>
              <a:t>Lauren</a:t>
            </a:r>
            <a:r>
              <a:rPr lang="en-US" i="1" dirty="0" smtClean="0"/>
              <a:t> know if you have food you need to store in a fridge.</a:t>
            </a:r>
          </a:p>
          <a:p>
            <a:r>
              <a:rPr lang="en-US" i="1" dirty="0" smtClean="0"/>
              <a:t>Restrooms are across the hall; coffee at the front of the room.</a:t>
            </a:r>
          </a:p>
        </p:txBody>
      </p:sp>
    </p:spTree>
    <p:extLst>
      <p:ext uri="{BB962C8B-B14F-4D97-AF65-F5344CB8AC3E}">
        <p14:creationId xmlns:p14="http://schemas.microsoft.com/office/powerpoint/2010/main" val="19827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Tools We’ll Use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Program (Excel, or other)</a:t>
            </a:r>
          </a:p>
          <a:p>
            <a:r>
              <a:rPr lang="en-US" dirty="0" err="1" smtClean="0"/>
              <a:t>OpenRefine</a:t>
            </a:r>
            <a:endParaRPr lang="en-US" dirty="0" smtClean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R w/packages: </a:t>
            </a:r>
            <a:endParaRPr lang="en-US" dirty="0" smtClean="0"/>
          </a:p>
          <a:p>
            <a:pPr lvl="1"/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ggplot2</a:t>
            </a:r>
          </a:p>
          <a:p>
            <a:pPr lvl="1"/>
            <a:r>
              <a:rPr lang="en-US" dirty="0" err="1" smtClean="0"/>
              <a:t>knitr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Workshop Logistics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Hands</a:t>
            </a:r>
            <a:r>
              <a:rPr lang="en-US" dirty="0"/>
              <a:t>-on, working with real data. 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prepared to: </a:t>
            </a:r>
            <a:endParaRPr lang="en-US" dirty="0" smtClean="0"/>
          </a:p>
          <a:p>
            <a:pPr lvl="1"/>
            <a:r>
              <a:rPr lang="en-US" dirty="0" smtClean="0"/>
              <a:t>(almost) always, follow </a:t>
            </a:r>
            <a:r>
              <a:rPr lang="en-US" dirty="0"/>
              <a:t>along with the instructor on your own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on exercises by yourself or with people near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Ask </a:t>
            </a:r>
            <a:r>
              <a:rPr lang="en-US" dirty="0"/>
              <a:t>questions! </a:t>
            </a:r>
            <a:endParaRPr lang="en-US" dirty="0" smtClean="0"/>
          </a:p>
          <a:p>
            <a:r>
              <a:rPr lang="en-US" dirty="0"/>
              <a:t>Share </a:t>
            </a:r>
            <a:r>
              <a:rPr lang="en-US" dirty="0" smtClean="0"/>
              <a:t>notes in </a:t>
            </a:r>
            <a:r>
              <a:rPr lang="en-US" dirty="0"/>
              <a:t>the </a:t>
            </a:r>
            <a:r>
              <a:rPr lang="en-US" dirty="0" err="1"/>
              <a:t>etherpad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http://pad.software-carpentry.org/2018-01-08-uwmadison-dc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/>
              <a:t>nametags are a visual feedback tool for instructors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are lost, confused, or need help, put the red side up. 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all is well, put up the green side up. </a:t>
            </a:r>
          </a:p>
        </p:txBody>
      </p:sp>
    </p:spTree>
    <p:extLst>
      <p:ext uri="{BB962C8B-B14F-4D97-AF65-F5344CB8AC3E}">
        <p14:creationId xmlns:p14="http://schemas.microsoft.com/office/powerpoint/2010/main" val="27425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of </a:t>
            </a:r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order to facilitate the best learning for everyone, we expect everyone to abide by the Data Carpentry Code of Conduct: 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www.datacarpentry.org</a:t>
            </a:r>
            <a:r>
              <a:rPr lang="en-US" dirty="0"/>
              <a:t>/code-of-conduct/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you have any concerns, email Christina at </a:t>
            </a:r>
            <a:r>
              <a:rPr lang="en-US" dirty="0">
                <a:hlinkClick r:id="rId2"/>
              </a:rPr>
              <a:t>ckoch5@wisc.edu</a:t>
            </a:r>
            <a:r>
              <a:rPr lang="en-US" dirty="0"/>
              <a:t> or Lauren at </a:t>
            </a:r>
            <a:r>
              <a:rPr lang="en-US" dirty="0">
                <a:hlinkClick r:id="rId3"/>
              </a:rPr>
              <a:t>lmichael@wisc.edu</a:t>
            </a:r>
            <a:r>
              <a:rPr lang="en-US" dirty="0"/>
              <a:t>, or contact the Data Carpentry staff listed on the </a:t>
            </a:r>
            <a:r>
              <a:rPr lang="en-US" dirty="0" err="1"/>
              <a:t>CoC</a:t>
            </a:r>
            <a:r>
              <a:rPr lang="en-US" dirty="0"/>
              <a:t> above.</a:t>
            </a:r>
          </a:p>
        </p:txBody>
      </p:sp>
    </p:spTree>
    <p:extLst>
      <p:ext uri="{BB962C8B-B14F-4D97-AF65-F5344CB8AC3E}">
        <p14:creationId xmlns:p14="http://schemas.microsoft.com/office/powerpoint/2010/main" val="23271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breaks during the morning, afternoon and for lunch.</a:t>
            </a:r>
          </a:p>
          <a:p>
            <a:r>
              <a:rPr lang="en-US" dirty="0"/>
              <a:t>Coffee, tea, and </a:t>
            </a:r>
            <a:r>
              <a:rPr lang="en-US" dirty="0" smtClean="0"/>
              <a:t>a morning snack </a:t>
            </a:r>
            <a:r>
              <a:rPr lang="en-US" dirty="0"/>
              <a:t>are </a:t>
            </a:r>
            <a:r>
              <a:rPr lang="en-US" dirty="0" smtClean="0"/>
              <a:t>provided.  </a:t>
            </a: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/>
              <a:t>is on your </a:t>
            </a:r>
            <a:r>
              <a:rPr lang="en-US" dirty="0" smtClean="0"/>
              <a:t>own.</a:t>
            </a:r>
          </a:p>
          <a:p>
            <a:r>
              <a:rPr lang="en-US" dirty="0" smtClean="0"/>
              <a:t>We can provide a </a:t>
            </a:r>
            <a:r>
              <a:rPr lang="en-US" b="1" dirty="0" smtClean="0"/>
              <a:t>refrigerator</a:t>
            </a:r>
            <a:r>
              <a:rPr lang="en-US" dirty="0" smtClean="0"/>
              <a:t> / </a:t>
            </a:r>
            <a:r>
              <a:rPr lang="en-US" b="1" dirty="0" smtClean="0"/>
              <a:t>microwaves</a:t>
            </a:r>
            <a:r>
              <a:rPr lang="en-US" dirty="0" smtClean="0"/>
              <a:t> for food.</a:t>
            </a:r>
            <a:endParaRPr lang="en-US" dirty="0"/>
          </a:p>
          <a:p>
            <a:r>
              <a:rPr lang="en-US" b="1" dirty="0" smtClean="0"/>
              <a:t>Restrooms</a:t>
            </a:r>
            <a:r>
              <a:rPr lang="en-US" dirty="0" smtClean="0"/>
              <a:t> (and drinking fountains) are across the hall or on the first floor.</a:t>
            </a:r>
          </a:p>
        </p:txBody>
      </p:sp>
    </p:spTree>
    <p:extLst>
      <p:ext uri="{BB962C8B-B14F-4D97-AF65-F5344CB8AC3E}">
        <p14:creationId xmlns:p14="http://schemas.microsoft.com/office/powerpoint/2010/main" val="71510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Meet your neighbors!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Talk to 1-2 people around </a:t>
            </a:r>
            <a:r>
              <a:rPr lang="en-US" b="1" dirty="0" smtClean="0"/>
              <a:t>you: </a:t>
            </a:r>
            <a:endParaRPr lang="en-US" b="1" dirty="0" smtClean="0"/>
          </a:p>
          <a:p>
            <a:pPr lvl="1"/>
            <a:r>
              <a:rPr lang="en-US" dirty="0" smtClean="0"/>
              <a:t>summarize </a:t>
            </a:r>
            <a:r>
              <a:rPr lang="en-US" dirty="0" smtClean="0"/>
              <a:t>your research/work in three words (and then briefly describe it)</a:t>
            </a:r>
          </a:p>
          <a:p>
            <a:pPr lvl="1"/>
            <a:r>
              <a:rPr lang="en-US" dirty="0" smtClean="0"/>
              <a:t>share </a:t>
            </a:r>
            <a:r>
              <a:rPr lang="en-US" dirty="0" smtClean="0"/>
              <a:t>one thing you hope to learn at this </a:t>
            </a:r>
            <a:r>
              <a:rPr lang="en-US" dirty="0" smtClean="0"/>
              <a:t>workshop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32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63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Workshop </a:t>
            </a:r>
            <a:r>
              <a:rPr lang="en-US" b="1" dirty="0" smtClean="0"/>
              <a:t>Website </a:t>
            </a:r>
            <a:r>
              <a:rPr lang="en-US" dirty="0"/>
              <a:t>(schedule, materials): </a:t>
            </a:r>
            <a:endParaRPr lang="en-US" dirty="0" smtClean="0"/>
          </a:p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chemeClr val="tx2"/>
                </a:solidFill>
                <a:hlinkClick r:id="rId2"/>
              </a:rPr>
              <a:t>uw-madison-aci.github.io/2018-01-08-uwmadison-dc</a:t>
            </a:r>
            <a:r>
              <a:rPr lang="en-US" u="sng" dirty="0" smtClean="0">
                <a:solidFill>
                  <a:schemeClr val="tx2"/>
                </a:solidFill>
                <a:hlinkClick r:id="rId2"/>
              </a:rPr>
              <a:t>/</a:t>
            </a:r>
            <a:r>
              <a:rPr lang="en-US" u="sng" dirty="0" smtClean="0">
                <a:solidFill>
                  <a:schemeClr val="tx2"/>
                </a:solidFill>
              </a:rPr>
              <a:t> </a:t>
            </a:r>
            <a:r>
              <a:rPr lang="en-US" u="sng" dirty="0">
                <a:solidFill>
                  <a:schemeClr val="tx2"/>
                </a:solidFill>
              </a:rPr>
              <a:t/>
            </a:r>
            <a:br>
              <a:rPr lang="en-US" u="sng" dirty="0">
                <a:solidFill>
                  <a:schemeClr val="tx2"/>
                </a:solidFill>
              </a:rPr>
            </a:br>
            <a:endParaRPr lang="en-US" u="sng" dirty="0" smtClean="0">
              <a:solidFill>
                <a:schemeClr val="tx2"/>
              </a:solidFill>
            </a:endParaRPr>
          </a:p>
          <a:p>
            <a:r>
              <a:rPr lang="en-US" b="1" dirty="0" err="1" smtClean="0"/>
              <a:t>Etherpad</a:t>
            </a:r>
            <a:r>
              <a:rPr lang="en-US" dirty="0" smtClean="0"/>
              <a:t> </a:t>
            </a:r>
            <a:r>
              <a:rPr lang="en-US" dirty="0"/>
              <a:t>(links, online notes + live chat): 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2"/>
                </a:solidFill>
                <a:hlinkClick r:id="rId3"/>
              </a:rPr>
              <a:t>http://</a:t>
            </a:r>
            <a:r>
              <a:rPr lang="en-US" u="sng" dirty="0" smtClean="0">
                <a:solidFill>
                  <a:schemeClr val="tx2"/>
                </a:solidFill>
                <a:hlinkClick r:id="rId3"/>
              </a:rPr>
              <a:t>pad.software-carpentry.org/2018-01-08-uwmadison-dc</a:t>
            </a:r>
            <a:r>
              <a:rPr lang="en-US" u="sng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/>
            </a:r>
            <a:br>
              <a:rPr lang="en-US" u="sng" dirty="0" smtClean="0">
                <a:solidFill>
                  <a:schemeClr val="tx2"/>
                </a:solidFill>
              </a:rPr>
            </a:br>
            <a:endParaRPr lang="en-US" u="sng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Twitter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@</a:t>
            </a:r>
            <a:r>
              <a:rPr lang="en-US" dirty="0" err="1"/>
              <a:t>datacarpentry</a:t>
            </a:r>
            <a:r>
              <a:rPr lang="en-US" dirty="0"/>
              <a:t>, #</a:t>
            </a:r>
            <a:r>
              <a:rPr lang="en-US" dirty="0" err="1" smtClean="0"/>
              <a:t>dcuwm</a:t>
            </a:r>
            <a:endParaRPr lang="en-US" dirty="0" smtClean="0"/>
          </a:p>
          <a:p>
            <a:endParaRPr lang="en-US" b="1" dirty="0"/>
          </a:p>
          <a:p>
            <a:r>
              <a:rPr lang="en-US" dirty="0"/>
              <a:t>All-Data Shortcut:  (most useful after the workshop)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kbroman.org</a:t>
            </a:r>
            <a:r>
              <a:rPr lang="en-US" dirty="0"/>
              <a:t>/</a:t>
            </a:r>
            <a:r>
              <a:rPr lang="en-US" dirty="0" err="1"/>
              <a:t>datacarp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7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793"/>
            <a:ext cx="7772400" cy="1470025"/>
          </a:xfrm>
        </p:spPr>
        <p:txBody>
          <a:bodyPr/>
          <a:lstStyle/>
          <a:p>
            <a:r>
              <a:rPr lang="en-US" dirty="0" smtClean="0"/>
              <a:t>Welcome to </a:t>
            </a:r>
            <a:endParaRPr lang="en-US" dirty="0"/>
          </a:p>
        </p:txBody>
      </p:sp>
      <p:pic>
        <p:nvPicPr>
          <p:cNvPr id="4" name="Picture 3" descr="DC1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8844"/>
            <a:ext cx="3514640" cy="2205841"/>
          </a:xfrm>
          <a:prstGeom prst="rect">
            <a:avLst/>
          </a:prstGeom>
        </p:spPr>
      </p:pic>
      <p:pic>
        <p:nvPicPr>
          <p:cNvPr id="5" name="Picture 4" descr="uwlogo_web_sm_ct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83" y="1974850"/>
            <a:ext cx="3363615" cy="2249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78" y="5142883"/>
            <a:ext cx="8706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US" sz="2800" b="1" u="sng" dirty="0" err="1" smtClean="0">
                <a:solidFill>
                  <a:schemeClr val="tx2"/>
                </a:solidFill>
                <a:hlinkClick r:id="rId4"/>
              </a:rPr>
              <a:t>github.com</a:t>
            </a:r>
            <a:r>
              <a:rPr lang="en-US" sz="2800" b="1" u="sng" dirty="0" smtClean="0">
                <a:solidFill>
                  <a:schemeClr val="tx2"/>
                </a:solidFill>
                <a:hlinkClick r:id="rId4"/>
              </a:rPr>
              <a:t>/UW-Madison-ACI/2018-01-08-uwmadison-dc</a:t>
            </a:r>
            <a:endParaRPr lang="en-US" sz="2800" b="1" u="sng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0517" y="2233004"/>
            <a:ext cx="1770845" cy="1139781"/>
          </a:xfrm>
        </p:spPr>
        <p:txBody>
          <a:bodyPr>
            <a:normAutofit/>
          </a:bodyPr>
          <a:lstStyle/>
          <a:p>
            <a:r>
              <a:rPr lang="en-US" sz="6000" smtClean="0"/>
              <a:t>@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3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Introductions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Workshop Impetus and Content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Problems</a:t>
            </a:r>
            <a:r>
              <a:rPr lang="en-US" b="1" dirty="0" smtClean="0"/>
              <a:t>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</a:t>
            </a:r>
            <a:r>
              <a:rPr lang="en-US" dirty="0"/>
              <a:t>Where did this data file come from?!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"</a:t>
            </a:r>
            <a:r>
              <a:rPr lang="en-US" dirty="0"/>
              <a:t>Can you repeat the analysis, omitting subject X?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/>
              <a:t>You </a:t>
            </a:r>
            <a:r>
              <a:rPr lang="en-US" dirty="0" smtClean="0"/>
              <a:t>used </a:t>
            </a:r>
            <a:r>
              <a:rPr lang="en-US" dirty="0"/>
              <a:t>the wrong data- the full dataset has more subjects.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/>
              <a:t>The color-coding in this spreadsheet was off.”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52535" y="6129867"/>
            <a:ext cx="355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*modified from Karl Broman’s intro to </a:t>
            </a:r>
            <a:r>
              <a:rPr lang="en-US" dirty="0" smtClean="0">
                <a:hlinkClick r:id="rId2"/>
              </a:rPr>
              <a:t>Tools for Reproducible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Our Goals:</a:t>
            </a:r>
            <a:br>
              <a:rPr lang="en-US" b="1" dirty="0" smtClean="0"/>
            </a:br>
            <a:r>
              <a:rPr lang="en-US" b="1" dirty="0" smtClean="0"/>
              <a:t>Reproducibility</a:t>
            </a:r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858"/>
          </a:xfrm>
        </p:spPr>
        <p:txBody>
          <a:bodyPr>
            <a:normAutofit/>
          </a:bodyPr>
          <a:lstStyle/>
          <a:p>
            <a:r>
              <a:rPr lang="en-US" dirty="0" smtClean="0"/>
              <a:t>Learn data analysis tools </a:t>
            </a:r>
            <a:r>
              <a:rPr lang="en-US" b="1" dirty="0" smtClean="0"/>
              <a:t>and</a:t>
            </a:r>
            <a:r>
              <a:rPr lang="en-US" dirty="0" smtClean="0"/>
              <a:t> best practices for organizing your data “studio”</a:t>
            </a:r>
          </a:p>
          <a:p>
            <a:r>
              <a:rPr lang="en-US" dirty="0" smtClean="0"/>
              <a:t>Two themes: </a:t>
            </a:r>
          </a:p>
          <a:p>
            <a:pPr lvl="1"/>
            <a:r>
              <a:rPr lang="en-US" dirty="0" smtClean="0"/>
              <a:t>Make yourself a road map: take time to organize and document</a:t>
            </a:r>
          </a:p>
          <a:p>
            <a:pPr lvl="1"/>
            <a:r>
              <a:rPr lang="en-US" dirty="0" smtClean="0"/>
              <a:t>Avoid doing things “by hand”: use </a:t>
            </a:r>
            <a:r>
              <a:rPr lang="en-US" dirty="0"/>
              <a:t>tools that parse and analyze data, rather than editing data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Take away something immediately useful</a:t>
            </a:r>
          </a:p>
        </p:txBody>
      </p:sp>
    </p:spTree>
    <p:extLst>
      <p:ext uri="{BB962C8B-B14F-4D97-AF65-F5344CB8AC3E}">
        <p14:creationId xmlns:p14="http://schemas.microsoft.com/office/powerpoint/2010/main" val="3084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ccess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23" r="-15823"/>
          <a:stretch>
            <a:fillRect/>
          </a:stretch>
        </p:blipFill>
        <p:spPr>
          <a:xfrm>
            <a:off x="489612" y="104941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72919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Reproducibility vs. Replicability?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We’ll Learn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Organization and Formatting in Spreadsheets</a:t>
            </a:r>
          </a:p>
          <a:p>
            <a:r>
              <a:rPr lang="en-US" dirty="0" smtClean="0"/>
              <a:t>Data Cleaning/Reformatting 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(Meta: Tips for Data Entry/Creation)</a:t>
            </a:r>
          </a:p>
          <a:p>
            <a:r>
              <a:rPr lang="en-US" dirty="0" smtClean="0"/>
              <a:t>Data Management using a Database</a:t>
            </a:r>
          </a:p>
          <a:p>
            <a:r>
              <a:rPr lang="en-US" dirty="0" smtClean="0"/>
              <a:t>Automated Data Analysis</a:t>
            </a:r>
          </a:p>
          <a:p>
            <a:r>
              <a:rPr lang="en-US" dirty="0" smtClean="0"/>
              <a:t>Automated Data Visualization and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11490</TotalTime>
  <Words>440</Words>
  <Application>Microsoft Macintosh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Arial</vt:lpstr>
      <vt:lpstr>Office Theme</vt:lpstr>
      <vt:lpstr>Welcome to the Workshop!</vt:lpstr>
      <vt:lpstr>Welcome to </vt:lpstr>
      <vt:lpstr>Introductions</vt:lpstr>
      <vt:lpstr>Workshop Impetus and Content</vt:lpstr>
      <vt:lpstr>Data Problems*</vt:lpstr>
      <vt:lpstr>Our Goals: Reproducibility</vt:lpstr>
      <vt:lpstr>PowerPoint Presentation</vt:lpstr>
      <vt:lpstr>Reproducibility vs. Replicability?</vt:lpstr>
      <vt:lpstr>What We’ll Learn</vt:lpstr>
      <vt:lpstr>Tools We’ll Use</vt:lpstr>
      <vt:lpstr>Workshop Logistics</vt:lpstr>
      <vt:lpstr>Workshop Format</vt:lpstr>
      <vt:lpstr>Nametags</vt:lpstr>
      <vt:lpstr>Code of Conduct</vt:lpstr>
      <vt:lpstr>Workshop Logistics</vt:lpstr>
      <vt:lpstr>Meet your neighbors!</vt:lpstr>
      <vt:lpstr>Important Links</vt:lpstr>
    </vt:vector>
  </TitlesOfParts>
  <Company>CHTC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</dc:title>
  <dc:creator>Christina Koch</dc:creator>
  <cp:lastModifiedBy>Lauren Michael</cp:lastModifiedBy>
  <cp:revision>66</cp:revision>
  <dcterms:created xsi:type="dcterms:W3CDTF">2016-05-31T22:18:44Z</dcterms:created>
  <dcterms:modified xsi:type="dcterms:W3CDTF">2018-01-08T01:00:20Z</dcterms:modified>
</cp:coreProperties>
</file>