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6" r:id="rId4"/>
    <p:sldId id="264" r:id="rId5"/>
    <p:sldId id="257" r:id="rId6"/>
    <p:sldId id="265" r:id="rId7"/>
    <p:sldId id="266" r:id="rId8"/>
    <p:sldId id="260" r:id="rId9"/>
    <p:sldId id="261" r:id="rId10"/>
    <p:sldId id="262" r:id="rId11"/>
    <p:sldId id="25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7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02A7-281C-9A4E-8661-F50C90D5F4F4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9113-52E3-8A44-9E06-5C1FC08A5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ad.carpentries.org/2019-01-16-uwmadison-dc" TargetMode="External"/><Relationship Id="rId3" Type="http://schemas.openxmlformats.org/officeDocument/2006/relationships/hyperlink" Target="https://uw-madison-datascience.github.io/2019-01-16-uwmadison-dc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1868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 have installed: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The “</a:t>
            </a:r>
            <a:r>
              <a:rPr lang="en-US" dirty="0" err="1" smtClean="0"/>
              <a:t>tidyverse</a:t>
            </a:r>
            <a:r>
              <a:rPr lang="en-US" dirty="0" smtClean="0"/>
              <a:t>” suite of R packages</a:t>
            </a:r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Have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 smtClean="0"/>
              <a:t>OPEN</a:t>
            </a:r>
          </a:p>
          <a:p>
            <a:r>
              <a:rPr lang="en-US" dirty="0" smtClean="0"/>
              <a:t>Download this file and put it in your project </a:t>
            </a:r>
            <a:r>
              <a:rPr lang="en-US" dirty="0" smtClean="0"/>
              <a:t>“Clean” folder (link also on line 302 of </a:t>
            </a:r>
            <a:r>
              <a:rPr lang="en-US" dirty="0" err="1" smtClean="0"/>
              <a:t>etherpad</a:t>
            </a:r>
            <a:r>
              <a:rPr lang="en-US" dirty="0" smtClean="0"/>
              <a:t>):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ndownloader.figshare.com</a:t>
            </a:r>
            <a:r>
              <a:rPr lang="en-US" dirty="0"/>
              <a:t>/files/10717186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31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Subset and Summarize </a:t>
            </a:r>
            <a:br>
              <a:rPr lang="en-US" dirty="0" smtClean="0"/>
            </a:br>
            <a:r>
              <a:rPr lang="en-US" dirty="0" smtClean="0"/>
              <a:t>(Open Refine + 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rows (usually by a filter) and columns of data</a:t>
            </a:r>
          </a:p>
          <a:p>
            <a:r>
              <a:rPr lang="en-US" dirty="0" smtClean="0"/>
              <a:t>Summarize data in total or in groups</a:t>
            </a:r>
          </a:p>
          <a:p>
            <a:r>
              <a:rPr lang="en-US" dirty="0" smtClean="0"/>
              <a:t>Combine related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8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up where we left off: </a:t>
            </a:r>
          </a:p>
          <a:p>
            <a:pPr lvl="1"/>
            <a:r>
              <a:rPr lang="en-US" dirty="0" smtClean="0"/>
              <a:t>Select and summarize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Reports, final presentations</a:t>
            </a:r>
          </a:p>
          <a:p>
            <a:r>
              <a:rPr lang="en-US" dirty="0" smtClean="0"/>
              <a:t>Using R</a:t>
            </a:r>
          </a:p>
          <a:p>
            <a:r>
              <a:rPr lang="en-US" dirty="0" smtClean="0"/>
              <a:t>Still with a focus on self-documentation, organization,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8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reproducibility</a:t>
            </a:r>
          </a:p>
          <a:p>
            <a:r>
              <a:rPr lang="en-US" dirty="0"/>
              <a:t>Flexible / extensible</a:t>
            </a:r>
          </a:p>
          <a:p>
            <a:r>
              <a:rPr lang="en-US" dirty="0" smtClean="0"/>
              <a:t>Data-oriented, good graphics packages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Actively developed</a:t>
            </a:r>
          </a:p>
          <a:p>
            <a:r>
              <a:rPr lang="en-US" dirty="0" smtClean="0"/>
              <a:t>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846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Carpentry: Day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UW Madison - Data Science Hub</a:t>
            </a:r>
          </a:p>
          <a:p>
            <a:r>
              <a:rPr lang="en-US" dirty="0" smtClean="0"/>
              <a:t>January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3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as yesterday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Similar schedule -- 3 breaks</a:t>
            </a:r>
          </a:p>
          <a:p>
            <a:r>
              <a:rPr lang="en-US" dirty="0" smtClean="0"/>
              <a:t>Bathrooms outside the door</a:t>
            </a:r>
          </a:p>
          <a:p>
            <a:r>
              <a:rPr lang="en-US" dirty="0" smtClean="0"/>
              <a:t>If you need a kitchen, lactation room, lockers, let us know.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Workshop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Hands-on!</a:t>
            </a:r>
          </a:p>
          <a:p>
            <a:r>
              <a:rPr lang="en-US" dirty="0" smtClean="0"/>
              <a:t>Work with your neighbors</a:t>
            </a:r>
          </a:p>
          <a:p>
            <a:r>
              <a:rPr lang="en-US" dirty="0" smtClean="0"/>
              <a:t>Use red/green tents to indicate if you need help</a:t>
            </a:r>
          </a:p>
          <a:p>
            <a:r>
              <a:rPr lang="en-US" dirty="0" smtClean="0"/>
              <a:t>Helpers are nearby</a:t>
            </a:r>
          </a:p>
          <a:p>
            <a:r>
              <a:rPr lang="en-US" dirty="0" smtClean="0"/>
              <a:t>Abide by the Code of Conduct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801024"/>
            <a:ext cx="8929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etherpad</a:t>
            </a:r>
            <a:r>
              <a:rPr lang="en-US" dirty="0" smtClean="0"/>
              <a:t> link: </a:t>
            </a:r>
            <a:r>
              <a:rPr lang="en-US" dirty="0">
                <a:hlinkClick r:id="rId2"/>
              </a:rPr>
              <a:t>https://pad.carpentries.org/2019-01-16-uwmadison-</a:t>
            </a:r>
            <a:r>
              <a:rPr lang="en-US" dirty="0" smtClean="0">
                <a:hlinkClick r:id="rId2"/>
              </a:rPr>
              <a:t>dc</a:t>
            </a:r>
            <a:endParaRPr lang="en-US" dirty="0" smtClean="0"/>
          </a:p>
          <a:p>
            <a:r>
              <a:rPr lang="en-US" dirty="0"/>
              <a:t>workshop page: </a:t>
            </a:r>
            <a:r>
              <a:rPr lang="en-US" dirty="0">
                <a:hlinkClick r:id="rId3"/>
              </a:rPr>
              <a:t>https://uw-madison-datascience.github.io/2019-01-16-uwmadison-dc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6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Perform accurate data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Leverage appropriate tools</a:t>
            </a:r>
          </a:p>
          <a:p>
            <a:r>
              <a:rPr lang="en-US" dirty="0" smtClean="0"/>
              <a:t>Prepare for the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22615"/>
            <a:ext cx="80860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ffectLst/>
              </a:rPr>
              <a:t>Your closest collaborator is you six months ago,</a:t>
            </a:r>
            <a:br>
              <a:rPr lang="en-US" sz="3200" dirty="0" smtClean="0">
                <a:effectLst/>
              </a:rPr>
            </a:br>
            <a:r>
              <a:rPr lang="en-US" sz="3200" dirty="0" smtClean="0">
                <a:effectLst/>
              </a:rPr>
              <a:t>but you don't reply to email.</a:t>
            </a:r>
          </a:p>
          <a:p>
            <a:r>
              <a:rPr lang="en-US" sz="3200" dirty="0" smtClean="0">
                <a:effectLst/>
              </a:rPr>
              <a:t>                                – (paraphrasing) Mark 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from yesterday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stages of data analysis</a:t>
            </a:r>
          </a:p>
          <a:p>
            <a:pPr lvl="1"/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Basic selection, combination, summarization</a:t>
            </a:r>
          </a:p>
          <a:p>
            <a:r>
              <a:rPr lang="en-US" dirty="0" smtClean="0"/>
              <a:t>Focus on reproducibility</a:t>
            </a:r>
          </a:p>
          <a:p>
            <a:pPr lvl="1"/>
            <a:r>
              <a:rPr lang="en-US" dirty="0" smtClean="0"/>
              <a:t>Track steps of data change</a:t>
            </a:r>
          </a:p>
          <a:p>
            <a:pPr lvl="1"/>
            <a:r>
              <a:rPr lang="en-US" dirty="0" smtClean="0"/>
              <a:t>Organize using a folder structure</a:t>
            </a:r>
          </a:p>
          <a:p>
            <a:pPr lvl="1"/>
            <a:r>
              <a:rPr lang="en-US" dirty="0" smtClean="0"/>
              <a:t>Use tools that you can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 directory for each project</a:t>
            </a:r>
          </a:p>
          <a:p>
            <a:r>
              <a:rPr lang="en-US" dirty="0" smtClean="0"/>
              <a:t>Separate things (data, scripts, reports)</a:t>
            </a:r>
          </a:p>
          <a:p>
            <a:r>
              <a:rPr lang="en-US" dirty="0"/>
              <a:t>F</a:t>
            </a:r>
            <a:r>
              <a:rPr lang="en-US" dirty="0" smtClean="0"/>
              <a:t>ile names: meaningful, sortable, consistent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462" y="1738923"/>
            <a:ext cx="7229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/>
              </a:rPr>
              <a:t>File organization and naming </a:t>
            </a:r>
            <a:br>
              <a:rPr lang="en-US" sz="3600" dirty="0" smtClean="0">
                <a:effectLst/>
              </a:rPr>
            </a:br>
            <a:r>
              <a:rPr lang="en-US" sz="3600" dirty="0" smtClean="0">
                <a:effectLst/>
              </a:rPr>
              <a:t>are powerful weapons against chaos.</a:t>
            </a:r>
          </a:p>
          <a:p>
            <a:r>
              <a:rPr lang="en-US" sz="3600" dirty="0" smtClean="0">
                <a:effectLst/>
              </a:rPr>
              <a:t>									– Jenny Bryan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1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</a:t>
            </a:r>
            <a:endParaRPr lang="en-US" dirty="0"/>
          </a:p>
        </p:txBody>
      </p:sp>
      <p:pic>
        <p:nvPicPr>
          <p:cNvPr id="5" name="Content Placeholder 4" descr="iso_8601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875" r="-55875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>
          <a:xfrm>
            <a:off x="6556149" y="6447692"/>
            <a:ext cx="244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xkcd.com</a:t>
            </a:r>
            <a:r>
              <a:rPr lang="en-US" dirty="0" smtClean="0"/>
              <a:t>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1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(spreadsheets)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rectangle of information</a:t>
            </a:r>
          </a:p>
          <a:p>
            <a:pPr lvl="1"/>
            <a:r>
              <a:rPr lang="en-US" dirty="0" smtClean="0"/>
              <a:t>rows = observations, columns = variables</a:t>
            </a:r>
          </a:p>
          <a:p>
            <a:pPr lvl="1"/>
            <a:r>
              <a:rPr lang="en-US" dirty="0" smtClean="0"/>
              <a:t>one thing per cell</a:t>
            </a:r>
          </a:p>
          <a:p>
            <a:pPr lvl="1"/>
            <a:r>
              <a:rPr lang="en-US" dirty="0" smtClean="0"/>
              <a:t>headers for the columns</a:t>
            </a:r>
          </a:p>
          <a:p>
            <a:pPr lvl="1"/>
            <a:r>
              <a:rPr lang="en-US" dirty="0" smtClean="0"/>
              <a:t>don't use font color or highlighting as data</a:t>
            </a:r>
          </a:p>
          <a:p>
            <a:r>
              <a:rPr lang="en-US" dirty="0" smtClean="0"/>
              <a:t>Watch out for dates (3 separate columns?)</a:t>
            </a:r>
          </a:p>
          <a:p>
            <a:r>
              <a:rPr lang="en-US" dirty="0" smtClean="0"/>
              <a:t>Never edit raw data</a:t>
            </a:r>
          </a:p>
          <a:p>
            <a:r>
              <a:rPr lang="en-US" dirty="0" smtClean="0"/>
              <a:t>Plain text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(spreadsheets/Open Refine)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&amp; exploration</a:t>
            </a:r>
          </a:p>
          <a:p>
            <a:r>
              <a:rPr lang="en-US" dirty="0" smtClean="0"/>
              <a:t>faceting / filtering</a:t>
            </a:r>
          </a:p>
          <a:p>
            <a:r>
              <a:rPr lang="en-US" dirty="0" smtClean="0"/>
              <a:t>splitting a column</a:t>
            </a:r>
          </a:p>
          <a:p>
            <a:r>
              <a:rPr lang="en-US" dirty="0" smtClean="0"/>
              <a:t>remove trailing/ending text</a:t>
            </a:r>
          </a:p>
          <a:p>
            <a:r>
              <a:rPr lang="en-US" dirty="0" smtClean="0"/>
              <a:t>cluster categories (to find typos)</a:t>
            </a:r>
          </a:p>
          <a:p>
            <a:r>
              <a:rPr lang="en-US" dirty="0" smtClean="0"/>
              <a:t>identify outliers</a:t>
            </a:r>
          </a:p>
          <a:p>
            <a:r>
              <a:rPr lang="en-US" dirty="0" smtClean="0"/>
              <a:t>all actions are reproducible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7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423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Before we begin</vt:lpstr>
      <vt:lpstr>Data Carpentry: Day 2</vt:lpstr>
      <vt:lpstr>Same as yesterday</vt:lpstr>
      <vt:lpstr>Goal: Productivity</vt:lpstr>
      <vt:lpstr>Recap from yesterday</vt:lpstr>
      <vt:lpstr>Organization</vt:lpstr>
      <vt:lpstr>Dates</vt:lpstr>
      <vt:lpstr>Format (spreadsheets)</vt:lpstr>
      <vt:lpstr>Clean (spreadsheets/Open Refine)</vt:lpstr>
      <vt:lpstr>Subset and Summarize  (Open Refine + SQL)</vt:lpstr>
      <vt:lpstr>TODAY</vt:lpstr>
      <vt:lpstr>Why R?</vt:lpstr>
    </vt:vector>
  </TitlesOfParts>
  <Company>CHTC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 as yesterday</dc:title>
  <dc:creator>Christina Koch</dc:creator>
  <cp:lastModifiedBy>Christina Koch</cp:lastModifiedBy>
  <cp:revision>47</cp:revision>
  <dcterms:created xsi:type="dcterms:W3CDTF">2019-01-03T17:21:51Z</dcterms:created>
  <dcterms:modified xsi:type="dcterms:W3CDTF">2019-01-17T14:12:52Z</dcterms:modified>
</cp:coreProperties>
</file>