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66" r:id="rId4"/>
    <p:sldId id="265" r:id="rId5"/>
    <p:sldId id="259" r:id="rId6"/>
    <p:sldId id="263" r:id="rId7"/>
    <p:sldId id="260" r:id="rId8"/>
    <p:sldId id="261" r:id="rId9"/>
    <p:sldId id="262" r:id="rId10"/>
    <p:sldId id="269" r:id="rId11"/>
    <p:sldId id="267" r:id="rId12"/>
    <p:sldId id="268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October 6,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October 6,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October 6,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October 6,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October 6,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October 6,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October 6,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October 6,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October 6,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October 6,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October 6,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October 6,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ibreckhe@uw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at545-ubc.github.io/git00_index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ibreckhe@uw.edu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W-RSeminar-Fall2015" TargetMode="External"/><Relationship Id="rId4" Type="http://schemas.openxmlformats.org/officeDocument/2006/relationships/hyperlink" Target="mailto:ecostatsr@u.washington.edu" TargetMode="External"/><Relationship Id="rId5" Type="http://schemas.openxmlformats.org/officeDocument/2006/relationships/hyperlink" Target="https://mailman1.u.washington.edu/mailman/listinfo/ecostats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uw-rseminar-fall2015.github.io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R-Seminar </a:t>
            </a:r>
            <a:r>
              <a:rPr lang="en-US" dirty="0" smtClean="0"/>
              <a:t>Fall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BIOL560C</a:t>
            </a:r>
          </a:p>
          <a:p>
            <a:r>
              <a:rPr lang="en-US" dirty="0"/>
              <a:t>2013</a:t>
            </a:r>
          </a:p>
          <a:p>
            <a:endParaRPr lang="en-US" dirty="0"/>
          </a:p>
          <a:p>
            <a:r>
              <a:rPr lang="en-US" dirty="0" smtClean="0"/>
              <a:t>Ian Breckheimer</a:t>
            </a:r>
          </a:p>
          <a:p>
            <a:r>
              <a:rPr lang="en-US" dirty="0" smtClean="0">
                <a:hlinkClick r:id="rId2"/>
              </a:rPr>
              <a:t>ibreckhe@uw.edu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76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</a:t>
            </a:r>
            <a:r>
              <a:rPr lang="en-US" dirty="0" smtClean="0"/>
              <a:t>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Fork the repository in </a:t>
            </a:r>
            <a:r>
              <a:rPr lang="en-US" b="1" dirty="0" err="1" smtClean="0"/>
              <a:t>GitHub</a:t>
            </a:r>
            <a:r>
              <a:rPr lang="en-US" b="1" dirty="0" smtClean="0"/>
              <a:t>—</a:t>
            </a:r>
            <a:r>
              <a:rPr lang="en-US" dirty="0" smtClean="0"/>
              <a:t>This way we won’t have to worry about folks changing the original version of the code.</a:t>
            </a:r>
          </a:p>
          <a:p>
            <a:endParaRPr lang="en-US" dirty="0" smtClean="0"/>
          </a:p>
          <a:p>
            <a:r>
              <a:rPr lang="en-US" b="1" dirty="0" smtClean="0"/>
              <a:t>Try the code before the seminar—</a:t>
            </a:r>
            <a:r>
              <a:rPr lang="en-US" dirty="0" smtClean="0"/>
              <a:t>This will give you a chance to install packages and iron out any issues with file paths, etc.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Learn by doing</a:t>
            </a:r>
            <a:r>
              <a:rPr lang="en-US" dirty="0" smtClean="0"/>
              <a:t>—Follow along with the presenter by running the code yourself.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957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064" y="1991924"/>
            <a:ext cx="3589733" cy="358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42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 for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to latest versions of R and </a:t>
            </a:r>
            <a:r>
              <a:rPr lang="en-US" dirty="0" err="1" smtClean="0"/>
              <a:t>Rstudio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r>
              <a:rPr lang="en-US" dirty="0" smtClean="0"/>
              <a:t> on the laptop you will bring to seminar.</a:t>
            </a:r>
          </a:p>
          <a:p>
            <a:endParaRPr lang="en-US" dirty="0" smtClean="0"/>
          </a:p>
          <a:p>
            <a:r>
              <a:rPr lang="en-US" dirty="0" smtClean="0"/>
              <a:t>Test the connection between </a:t>
            </a:r>
            <a:r>
              <a:rPr lang="en-US" dirty="0" err="1" smtClean="0"/>
              <a:t>GitHub</a:t>
            </a:r>
            <a:r>
              <a:rPr lang="en-US" dirty="0" smtClean="0"/>
              <a:t> and </a:t>
            </a:r>
            <a:r>
              <a:rPr lang="en-US" dirty="0" err="1" smtClean="0"/>
              <a:t>Rstudio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See the great tutorial </a:t>
            </a:r>
            <a:r>
              <a:rPr lang="en-US" dirty="0" err="1" smtClean="0"/>
              <a:t>here:</a:t>
            </a:r>
            <a:r>
              <a:rPr lang="en-US" dirty="0" err="1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://stat545-ubc.github.io/</a:t>
            </a:r>
            <a:r>
              <a:rPr lang="en-US" dirty="0" smtClean="0">
                <a:hlinkClick r:id="rId2"/>
              </a:rPr>
              <a:t>git00_index.html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0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Session: Intro to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1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R-Seminar?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29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R-Seminar?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3412"/>
            <a:ext cx="8217647" cy="500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80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R-Seminar?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64" y="1757961"/>
            <a:ext cx="8045474" cy="452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0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Me: Ian Breckheimer, </a:t>
            </a:r>
            <a:r>
              <a:rPr lang="en-US" dirty="0" smtClean="0">
                <a:hlinkClick r:id="rId2"/>
              </a:rPr>
              <a:t>ibreckhe@uw.edu</a:t>
            </a:r>
            <a:r>
              <a:rPr lang="en-US" dirty="0" smtClean="0"/>
              <a:t> </a:t>
            </a:r>
            <a:r>
              <a:rPr lang="en-US" dirty="0" smtClean="0"/>
              <a:t>, @</a:t>
            </a:r>
            <a:r>
              <a:rPr lang="en-US" dirty="0" err="1" smtClean="0"/>
              <a:t>ibreckhe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16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Seminar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Keeping track of the Schedule – Seminar </a:t>
            </a:r>
            <a:r>
              <a:rPr lang="en-US" dirty="0" err="1" smtClean="0"/>
              <a:t>Website:</a:t>
            </a:r>
            <a:r>
              <a:rPr lang="en-US" dirty="0" err="1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://uw-rseminar-fall2015.github.io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Sharing / Collaborating on Files – </a:t>
            </a:r>
            <a:r>
              <a:rPr lang="en-US" dirty="0" err="1" smtClean="0"/>
              <a:t>GitHub</a:t>
            </a:r>
            <a:r>
              <a:rPr lang="en-US" dirty="0" smtClean="0"/>
              <a:t> Organization: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://github.com/UW-RSeminar-</a:t>
            </a:r>
            <a:r>
              <a:rPr lang="en-US" dirty="0" smtClean="0">
                <a:hlinkClick r:id="rId3"/>
              </a:rPr>
              <a:t>Fall2015</a:t>
            </a:r>
            <a:r>
              <a:rPr lang="en-US" dirty="0" smtClean="0"/>
              <a:t> </a:t>
            </a: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Listserv – </a:t>
            </a:r>
            <a:r>
              <a:rPr lang="en-US" dirty="0" smtClean="0">
                <a:hlinkClick r:id="rId4"/>
              </a:rPr>
              <a:t>ecostatsr@</a:t>
            </a:r>
            <a:r>
              <a:rPr lang="en-US" dirty="0" smtClean="0">
                <a:hlinkClick r:id="rId4"/>
              </a:rPr>
              <a:t>u.washington.edu</a:t>
            </a:r>
            <a:r>
              <a:rPr lang="en-US" dirty="0" smtClean="0"/>
              <a:t>. </a:t>
            </a:r>
            <a:r>
              <a:rPr lang="en-US" dirty="0" err="1" smtClean="0"/>
              <a:t>Subscribe:</a:t>
            </a:r>
            <a:r>
              <a:rPr lang="en-US" u="sng" dirty="0" err="1" smtClean="0">
                <a:hlinkClick r:id="rId5"/>
              </a:rPr>
              <a:t>https</a:t>
            </a:r>
            <a:r>
              <a:rPr lang="en-US" u="sng" dirty="0">
                <a:hlinkClick r:id="rId5"/>
              </a:rPr>
              <a:t>://mailman1.u.washington.edu/mailman/listinfo/ecostatsr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44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016"/>
            <a:ext cx="8229600" cy="990600"/>
          </a:xfrm>
        </p:spPr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54118"/>
              </p:ext>
            </p:extLst>
          </p:nvPr>
        </p:nvGraphicFramePr>
        <p:xfrm>
          <a:off x="291745" y="1402401"/>
          <a:ext cx="859861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4838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879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2996"/>
            <a:ext cx="8229600" cy="6196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572193"/>
              </p:ext>
            </p:extLst>
          </p:nvPr>
        </p:nvGraphicFramePr>
        <p:xfrm>
          <a:off x="133672" y="1263672"/>
          <a:ext cx="8845176" cy="450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025"/>
                <a:gridCol w="3191419"/>
                <a:gridCol w="3594732"/>
              </a:tblGrid>
              <a:tr h="407188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Leader /</a:t>
                      </a:r>
                      <a:r>
                        <a:rPr lang="en-US" baseline="0" dirty="0" smtClean="0"/>
                        <a:t> Leaders</a:t>
                      </a:r>
                      <a:endParaRPr lang="en-US" dirty="0"/>
                    </a:p>
                  </a:txBody>
                  <a:tcPr/>
                </a:tc>
              </a:tr>
              <a:tr h="418083">
                <a:tc>
                  <a:txBody>
                    <a:bodyPr/>
                    <a:lstStyle/>
                    <a:p>
                      <a:r>
                        <a:rPr lang="en-US" dirty="0" smtClean="0"/>
                        <a:t>Oct </a:t>
                      </a:r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GitHub</a:t>
                      </a:r>
                      <a:r>
                        <a:rPr lang="en-US" baseline="0" dirty="0" smtClean="0"/>
                        <a:t> / Project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Ian</a:t>
                      </a:r>
                      <a:endParaRPr lang="en-US" dirty="0"/>
                    </a:p>
                  </a:txBody>
                  <a:tcPr/>
                </a:tc>
              </a:tr>
              <a:tr h="459782">
                <a:tc>
                  <a:txBody>
                    <a:bodyPr/>
                    <a:lstStyle/>
                    <a:p>
                      <a:r>
                        <a:rPr lang="en-US" dirty="0" smtClean="0"/>
                        <a:t>Oct </a:t>
                      </a:r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9782">
                <a:tc>
                  <a:txBody>
                    <a:bodyPr/>
                    <a:lstStyle/>
                    <a:p>
                      <a:r>
                        <a:rPr lang="en-US" dirty="0" smtClean="0"/>
                        <a:t>Oct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9782">
                <a:tc>
                  <a:txBody>
                    <a:bodyPr/>
                    <a:lstStyle/>
                    <a:p>
                      <a:r>
                        <a:rPr lang="en-US" dirty="0" smtClean="0"/>
                        <a:t>Nov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9782">
                <a:tc>
                  <a:txBody>
                    <a:bodyPr/>
                    <a:lstStyle/>
                    <a:p>
                      <a:r>
                        <a:rPr lang="en-US" dirty="0" smtClean="0"/>
                        <a:t>Nov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9782">
                <a:tc>
                  <a:txBody>
                    <a:bodyPr/>
                    <a:lstStyle/>
                    <a:p>
                      <a:r>
                        <a:rPr lang="en-US" dirty="0" smtClean="0"/>
                        <a:t>Nov 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9782">
                <a:tc>
                  <a:txBody>
                    <a:bodyPr/>
                    <a:lstStyle/>
                    <a:p>
                      <a:r>
                        <a:rPr lang="en-US" dirty="0" smtClean="0"/>
                        <a:t>Nov 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9782">
                <a:tc>
                  <a:txBody>
                    <a:bodyPr/>
                    <a:lstStyle/>
                    <a:p>
                      <a:r>
                        <a:rPr lang="en-US" dirty="0" smtClean="0"/>
                        <a:t>Dec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9782">
                <a:tc>
                  <a:txBody>
                    <a:bodyPr/>
                    <a:lstStyle/>
                    <a:p>
                      <a:r>
                        <a:rPr lang="en-US" dirty="0" smtClean="0"/>
                        <a:t>Dec </a:t>
                      </a:r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620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Presenters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Focus on the Science</a:t>
            </a:r>
            <a:r>
              <a:rPr lang="en-US" dirty="0" smtClean="0"/>
              <a:t>—We are scientists, not programmers.</a:t>
            </a:r>
          </a:p>
          <a:p>
            <a:endParaRPr lang="en-US" dirty="0" smtClean="0"/>
          </a:p>
          <a:p>
            <a:r>
              <a:rPr lang="en-US" b="1" dirty="0"/>
              <a:t>Move Slow</a:t>
            </a:r>
            <a:r>
              <a:rPr lang="en-US" dirty="0"/>
              <a:t>—You know your code, data and approach better than your audience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Make it Interactive</a:t>
            </a:r>
            <a:r>
              <a:rPr lang="en-US" dirty="0" smtClean="0"/>
              <a:t>—Include a simple exercise to give people a chance to play with the code.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Upload scripts and data at least 24hr in advance</a:t>
            </a:r>
            <a:r>
              <a:rPr lang="en-US" dirty="0" smtClean="0"/>
              <a:t>—Allows folks to install packages, work out any platform-specific kinks.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50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1512</TotalTime>
  <Words>329</Words>
  <Application>Microsoft Macintosh PowerPoint</Application>
  <PresentationFormat>On-screen Show (4:3)</PresentationFormat>
  <Paragraphs>59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R-Seminar Fall 2015</vt:lpstr>
      <vt:lpstr>What is R-Seminar?</vt:lpstr>
      <vt:lpstr>What is R-Seminar?</vt:lpstr>
      <vt:lpstr>What is R-Seminar?</vt:lpstr>
      <vt:lpstr>Introductions</vt:lpstr>
      <vt:lpstr>Seminar Logistics</vt:lpstr>
      <vt:lpstr>Topics</vt:lpstr>
      <vt:lpstr>Scheduling</vt:lpstr>
      <vt:lpstr>Guidelines for Presenters</vt:lpstr>
      <vt:lpstr>Guidelines for Participants</vt:lpstr>
      <vt:lpstr>GitHub Demo</vt:lpstr>
      <vt:lpstr>Prep for Next Week</vt:lpstr>
      <vt:lpstr>Special Session: Intro to R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R-Seminar Fall 2013</dc:title>
  <dc:creator>Ian Breckheimer</dc:creator>
  <cp:lastModifiedBy>Ian Breckheimer</cp:lastModifiedBy>
  <cp:revision>18</cp:revision>
  <dcterms:created xsi:type="dcterms:W3CDTF">2013-10-01T20:55:03Z</dcterms:created>
  <dcterms:modified xsi:type="dcterms:W3CDTF">2015-10-06T18:32:47Z</dcterms:modified>
</cp:coreProperties>
</file>