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darkwah" userId="54be87d5-6d1f-4bab-95fb-dba81f8bc561" providerId="ADAL" clId="{CC55199A-E8BA-4F27-82E9-171015B404F1}"/>
    <pc:docChg chg="undo custSel addSld delSld modSld sldOrd">
      <pc:chgData name="gdarkwah" userId="54be87d5-6d1f-4bab-95fb-dba81f8bc561" providerId="ADAL" clId="{CC55199A-E8BA-4F27-82E9-171015B404F1}" dt="2022-11-19T01:52:56.344" v="319" actId="1076"/>
      <pc:docMkLst>
        <pc:docMk/>
      </pc:docMkLst>
      <pc:sldChg chg="addSp delSp modSp mod modAnim">
        <pc:chgData name="gdarkwah" userId="54be87d5-6d1f-4bab-95fb-dba81f8bc561" providerId="ADAL" clId="{CC55199A-E8BA-4F27-82E9-171015B404F1}" dt="2022-11-19T01:52:56.344" v="319" actId="1076"/>
        <pc:sldMkLst>
          <pc:docMk/>
          <pc:sldMk cId="1850772793" sldId="257"/>
        </pc:sldMkLst>
        <pc:spChg chg="add mod">
          <ac:chgData name="gdarkwah" userId="54be87d5-6d1f-4bab-95fb-dba81f8bc561" providerId="ADAL" clId="{CC55199A-E8BA-4F27-82E9-171015B404F1}" dt="2022-11-19T01:52:29.580" v="313" actId="20577"/>
          <ac:spMkLst>
            <pc:docMk/>
            <pc:sldMk cId="1850772793" sldId="257"/>
            <ac:spMk id="3" creationId="{F90E6F6F-3770-DAE0-85A6-2A963AE8ACE6}"/>
          </ac:spMkLst>
        </pc:spChg>
        <pc:spChg chg="add mod">
          <ac:chgData name="gdarkwah" userId="54be87d5-6d1f-4bab-95fb-dba81f8bc561" providerId="ADAL" clId="{CC55199A-E8BA-4F27-82E9-171015B404F1}" dt="2022-11-19T01:52:33.896" v="314" actId="20577"/>
          <ac:spMkLst>
            <pc:docMk/>
            <pc:sldMk cId="1850772793" sldId="257"/>
            <ac:spMk id="4" creationId="{615FC4E9-4CF0-1737-58C6-3259C1C1CF20}"/>
          </ac:spMkLst>
        </pc:spChg>
        <pc:spChg chg="add mod">
          <ac:chgData name="gdarkwah" userId="54be87d5-6d1f-4bab-95fb-dba81f8bc561" providerId="ADAL" clId="{CC55199A-E8BA-4F27-82E9-171015B404F1}" dt="2022-11-19T01:52:24.103" v="312" actId="20577"/>
          <ac:spMkLst>
            <pc:docMk/>
            <pc:sldMk cId="1850772793" sldId="257"/>
            <ac:spMk id="5" creationId="{18885458-F13D-684B-9A13-9DFAD9B61281}"/>
          </ac:spMkLst>
        </pc:spChg>
        <pc:spChg chg="add mod">
          <ac:chgData name="gdarkwah" userId="54be87d5-6d1f-4bab-95fb-dba81f8bc561" providerId="ADAL" clId="{CC55199A-E8BA-4F27-82E9-171015B404F1}" dt="2022-11-19T01:52:17.211" v="310" actId="1076"/>
          <ac:spMkLst>
            <pc:docMk/>
            <pc:sldMk cId="1850772793" sldId="257"/>
            <ac:spMk id="8" creationId="{3CE170CC-1E28-B7B0-2E84-9A110B498C17}"/>
          </ac:spMkLst>
        </pc:spChg>
        <pc:spChg chg="add del mod">
          <ac:chgData name="gdarkwah" userId="54be87d5-6d1f-4bab-95fb-dba81f8bc561" providerId="ADAL" clId="{CC55199A-E8BA-4F27-82E9-171015B404F1}" dt="2022-11-19T01:51:15.171" v="304" actId="478"/>
          <ac:spMkLst>
            <pc:docMk/>
            <pc:sldMk cId="1850772793" sldId="257"/>
            <ac:spMk id="9" creationId="{D4011631-AE15-B930-9D03-D3220E117589}"/>
          </ac:spMkLst>
        </pc:spChg>
        <pc:spChg chg="add mod">
          <ac:chgData name="gdarkwah" userId="54be87d5-6d1f-4bab-95fb-dba81f8bc561" providerId="ADAL" clId="{CC55199A-E8BA-4F27-82E9-171015B404F1}" dt="2022-11-19T01:52:56.344" v="319" actId="1076"/>
          <ac:spMkLst>
            <pc:docMk/>
            <pc:sldMk cId="1850772793" sldId="257"/>
            <ac:spMk id="11" creationId="{BADFAE1D-9834-9A07-29DB-7E53618D9634}"/>
          </ac:spMkLst>
        </pc:spChg>
      </pc:sldChg>
      <pc:sldChg chg="modSp del mod">
        <pc:chgData name="gdarkwah" userId="54be87d5-6d1f-4bab-95fb-dba81f8bc561" providerId="ADAL" clId="{CC55199A-E8BA-4F27-82E9-171015B404F1}" dt="2022-11-19T01:24:47.144" v="283" actId="47"/>
        <pc:sldMkLst>
          <pc:docMk/>
          <pc:sldMk cId="2327668994" sldId="258"/>
        </pc:sldMkLst>
        <pc:spChg chg="mod">
          <ac:chgData name="gdarkwah" userId="54be87d5-6d1f-4bab-95fb-dba81f8bc561" providerId="ADAL" clId="{CC55199A-E8BA-4F27-82E9-171015B404F1}" dt="2022-11-19T01:18:08.812" v="137" actId="20577"/>
          <ac:spMkLst>
            <pc:docMk/>
            <pc:sldMk cId="2327668994" sldId="258"/>
            <ac:spMk id="2" creationId="{24B90A3C-A6F4-6FBB-5BFB-1B32C9893B9F}"/>
          </ac:spMkLst>
        </pc:spChg>
      </pc:sldChg>
      <pc:sldChg chg="addSp modSp mod modAnim">
        <pc:chgData name="gdarkwah" userId="54be87d5-6d1f-4bab-95fb-dba81f8bc561" providerId="ADAL" clId="{CC55199A-E8BA-4F27-82E9-171015B404F1}" dt="2022-11-19T01:27:30.477" v="286"/>
        <pc:sldMkLst>
          <pc:docMk/>
          <pc:sldMk cId="3872541647" sldId="259"/>
        </pc:sldMkLst>
        <pc:spChg chg="mod modVis">
          <ac:chgData name="gdarkwah" userId="54be87d5-6d1f-4bab-95fb-dba81f8bc561" providerId="ADAL" clId="{CC55199A-E8BA-4F27-82E9-171015B404F1}" dt="2022-11-19T01:04:34.850" v="22" actId="14429"/>
          <ac:spMkLst>
            <pc:docMk/>
            <pc:sldMk cId="3872541647" sldId="259"/>
            <ac:spMk id="6" creationId="{9391F735-600E-056F-6260-DB6A1F1CCEB2}"/>
          </ac:spMkLst>
        </pc:spChg>
        <pc:spChg chg="mod modVis">
          <ac:chgData name="gdarkwah" userId="54be87d5-6d1f-4bab-95fb-dba81f8bc561" providerId="ADAL" clId="{CC55199A-E8BA-4F27-82E9-171015B404F1}" dt="2022-11-19T01:04:38.237" v="24" actId="14429"/>
          <ac:spMkLst>
            <pc:docMk/>
            <pc:sldMk cId="3872541647" sldId="259"/>
            <ac:spMk id="7" creationId="{AEDB0B2C-9F10-BA2E-93A8-427555FA7CD4}"/>
          </ac:spMkLst>
        </pc:spChg>
        <pc:spChg chg="mod modVis">
          <ac:chgData name="gdarkwah" userId="54be87d5-6d1f-4bab-95fb-dba81f8bc561" providerId="ADAL" clId="{CC55199A-E8BA-4F27-82E9-171015B404F1}" dt="2022-11-19T01:16:10.116" v="95" actId="14429"/>
          <ac:spMkLst>
            <pc:docMk/>
            <pc:sldMk cId="3872541647" sldId="259"/>
            <ac:spMk id="11" creationId="{6DCFFD2D-D5C8-3EF2-3064-1CCFBE1C830F}"/>
          </ac:spMkLst>
        </pc:spChg>
        <pc:spChg chg="mod modVis">
          <ac:chgData name="gdarkwah" userId="54be87d5-6d1f-4bab-95fb-dba81f8bc561" providerId="ADAL" clId="{CC55199A-E8BA-4F27-82E9-171015B404F1}" dt="2022-11-19T01:16:08.322" v="93" actId="14429"/>
          <ac:spMkLst>
            <pc:docMk/>
            <pc:sldMk cId="3872541647" sldId="259"/>
            <ac:spMk id="12" creationId="{BA35B401-018C-DEDA-BDF7-AF862D7C5CAF}"/>
          </ac:spMkLst>
        </pc:spChg>
        <pc:spChg chg="add mod ord modVis">
          <ac:chgData name="gdarkwah" userId="54be87d5-6d1f-4bab-95fb-dba81f8bc561" providerId="ADAL" clId="{CC55199A-E8BA-4F27-82E9-171015B404F1}" dt="2022-11-19T01:16:11.964" v="97" actId="14429"/>
          <ac:spMkLst>
            <pc:docMk/>
            <pc:sldMk cId="3872541647" sldId="259"/>
            <ac:spMk id="14" creationId="{E388761A-BE40-117B-5980-EDD6CA6FC28E}"/>
          </ac:spMkLst>
        </pc:spChg>
        <pc:spChg chg="add mod ord">
          <ac:chgData name="gdarkwah" userId="54be87d5-6d1f-4bab-95fb-dba81f8bc561" providerId="ADAL" clId="{CC55199A-E8BA-4F27-82E9-171015B404F1}" dt="2022-11-19T01:12:25.172" v="68" actId="13244"/>
          <ac:spMkLst>
            <pc:docMk/>
            <pc:sldMk cId="3872541647" sldId="259"/>
            <ac:spMk id="15" creationId="{EA4EED50-BDC6-7D17-2D8D-E4615FC9C6E3}"/>
          </ac:spMkLst>
        </pc:spChg>
        <pc:picChg chg="mod ord modVis">
          <ac:chgData name="gdarkwah" userId="54be87d5-6d1f-4bab-95fb-dba81f8bc561" providerId="ADAL" clId="{CC55199A-E8BA-4F27-82E9-171015B404F1}" dt="2022-11-19T01:17:30.999" v="118" actId="14429"/>
          <ac:picMkLst>
            <pc:docMk/>
            <pc:sldMk cId="3872541647" sldId="259"/>
            <ac:picMk id="5" creationId="{5A3F2455-6941-27AF-17AD-C2BAD1BBBB9E}"/>
          </ac:picMkLst>
        </pc:picChg>
        <pc:picChg chg="mod modVis">
          <ac:chgData name="gdarkwah" userId="54be87d5-6d1f-4bab-95fb-dba81f8bc561" providerId="ADAL" clId="{CC55199A-E8BA-4F27-82E9-171015B404F1}" dt="2022-11-19T01:04:40.153" v="26" actId="14429"/>
          <ac:picMkLst>
            <pc:docMk/>
            <pc:sldMk cId="3872541647" sldId="259"/>
            <ac:picMk id="10" creationId="{DE4A748C-B1AF-1A05-F0F1-E03B8CB4B0CF}"/>
          </ac:picMkLst>
        </pc:picChg>
        <pc:picChg chg="add mod ord modVis">
          <ac:chgData name="gdarkwah" userId="54be87d5-6d1f-4bab-95fb-dba81f8bc561" providerId="ADAL" clId="{CC55199A-E8BA-4F27-82E9-171015B404F1}" dt="2022-11-19T01:17:17.947" v="115" actId="14429"/>
          <ac:picMkLst>
            <pc:docMk/>
            <pc:sldMk cId="3872541647" sldId="259"/>
            <ac:picMk id="13" creationId="{E444354C-C704-C4FA-5A6F-01C6CDD9D9F9}"/>
          </ac:picMkLst>
        </pc:picChg>
        <pc:picChg chg="add mod modVis">
          <ac:chgData name="gdarkwah" userId="54be87d5-6d1f-4bab-95fb-dba81f8bc561" providerId="ADAL" clId="{CC55199A-E8BA-4F27-82E9-171015B404F1}" dt="2022-11-19T01:17:30.149" v="117" actId="14429"/>
          <ac:picMkLst>
            <pc:docMk/>
            <pc:sldMk cId="3872541647" sldId="259"/>
            <ac:picMk id="17" creationId="{67D0DE5A-8D5C-6E00-4BD5-C05484B44465}"/>
          </ac:picMkLst>
        </pc:picChg>
      </pc:sldChg>
      <pc:sldChg chg="addSp delSp modSp add mod ord delAnim modAnim">
        <pc:chgData name="gdarkwah" userId="54be87d5-6d1f-4bab-95fb-dba81f8bc561" providerId="ADAL" clId="{CC55199A-E8BA-4F27-82E9-171015B404F1}" dt="2022-11-19T01:24:23.867" v="282" actId="12789"/>
        <pc:sldMkLst>
          <pc:docMk/>
          <pc:sldMk cId="1277287261" sldId="260"/>
        </pc:sldMkLst>
        <pc:spChg chg="mod">
          <ac:chgData name="gdarkwah" userId="54be87d5-6d1f-4bab-95fb-dba81f8bc561" providerId="ADAL" clId="{CC55199A-E8BA-4F27-82E9-171015B404F1}" dt="2022-11-19T01:18:55.116" v="143"/>
          <ac:spMkLst>
            <pc:docMk/>
            <pc:sldMk cId="1277287261" sldId="260"/>
            <ac:spMk id="6" creationId="{9391F735-600E-056F-6260-DB6A1F1CCEB2}"/>
          </ac:spMkLst>
        </pc:spChg>
        <pc:spChg chg="mod">
          <ac:chgData name="gdarkwah" userId="54be87d5-6d1f-4bab-95fb-dba81f8bc561" providerId="ADAL" clId="{CC55199A-E8BA-4F27-82E9-171015B404F1}" dt="2022-11-19T01:21:55.458" v="265" actId="20577"/>
          <ac:spMkLst>
            <pc:docMk/>
            <pc:sldMk cId="1277287261" sldId="260"/>
            <ac:spMk id="7" creationId="{AEDB0B2C-9F10-BA2E-93A8-427555FA7CD4}"/>
          </ac:spMkLst>
        </pc:spChg>
        <pc:spChg chg="add del mod">
          <ac:chgData name="gdarkwah" userId="54be87d5-6d1f-4bab-95fb-dba81f8bc561" providerId="ADAL" clId="{CC55199A-E8BA-4F27-82E9-171015B404F1}" dt="2022-11-19T01:20:51.229" v="165" actId="478"/>
          <ac:spMkLst>
            <pc:docMk/>
            <pc:sldMk cId="1277287261" sldId="260"/>
            <ac:spMk id="8" creationId="{E2625768-C986-E1C9-CE0E-860C3A67185A}"/>
          </ac:spMkLst>
        </pc:spChg>
        <pc:spChg chg="add mod modVis">
          <ac:chgData name="gdarkwah" userId="54be87d5-6d1f-4bab-95fb-dba81f8bc561" providerId="ADAL" clId="{CC55199A-E8BA-4F27-82E9-171015B404F1}" dt="2022-11-19T01:22:34.655" v="271" actId="14429"/>
          <ac:spMkLst>
            <pc:docMk/>
            <pc:sldMk cId="1277287261" sldId="260"/>
            <ac:spMk id="9" creationId="{5FDA0E61-9956-1F7A-31B4-BD9037DCED01}"/>
          </ac:spMkLst>
        </pc:spChg>
        <pc:spChg chg="add del mod">
          <ac:chgData name="gdarkwah" userId="54be87d5-6d1f-4bab-95fb-dba81f8bc561" providerId="ADAL" clId="{CC55199A-E8BA-4F27-82E9-171015B404F1}" dt="2022-11-19T01:21:15.129" v="170" actId="478"/>
          <ac:spMkLst>
            <pc:docMk/>
            <pc:sldMk cId="1277287261" sldId="260"/>
            <ac:spMk id="11" creationId="{CE70A9F0-E711-C964-A5F1-21679B8A6B15}"/>
          </ac:spMkLst>
        </pc:spChg>
        <pc:picChg chg="add mod ord modVis">
          <ac:chgData name="gdarkwah" userId="54be87d5-6d1f-4bab-95fb-dba81f8bc561" providerId="ADAL" clId="{CC55199A-E8BA-4F27-82E9-171015B404F1}" dt="2022-11-19T01:24:23.867" v="282" actId="12789"/>
          <ac:picMkLst>
            <pc:docMk/>
            <pc:sldMk cId="1277287261" sldId="260"/>
            <ac:picMk id="3" creationId="{0FA36571-1EFA-0CB1-391B-31AC8C277A2B}"/>
          </ac:picMkLst>
        </pc:picChg>
        <pc:picChg chg="add mod modVis">
          <ac:chgData name="gdarkwah" userId="54be87d5-6d1f-4bab-95fb-dba81f8bc561" providerId="ADAL" clId="{CC55199A-E8BA-4F27-82E9-171015B404F1}" dt="2022-11-19T01:24:23.867" v="282" actId="12789"/>
          <ac:picMkLst>
            <pc:docMk/>
            <pc:sldMk cId="1277287261" sldId="260"/>
            <ac:picMk id="4" creationId="{5B5EBF57-FE7C-7FF7-B8E6-0479075808AB}"/>
          </ac:picMkLst>
        </pc:picChg>
        <pc:picChg chg="del">
          <ac:chgData name="gdarkwah" userId="54be87d5-6d1f-4bab-95fb-dba81f8bc561" providerId="ADAL" clId="{CC55199A-E8BA-4F27-82E9-171015B404F1}" dt="2022-11-19T01:20:47.365" v="164" actId="478"/>
          <ac:picMkLst>
            <pc:docMk/>
            <pc:sldMk cId="1277287261" sldId="260"/>
            <ac:picMk id="10" creationId="{DE4A748C-B1AF-1A05-F0F1-E03B8CB4B0CF}"/>
          </ac:picMkLst>
        </pc:picChg>
      </pc:sldChg>
      <pc:sldChg chg="add del">
        <pc:chgData name="gdarkwah" userId="54be87d5-6d1f-4bab-95fb-dba81f8bc561" providerId="ADAL" clId="{CC55199A-E8BA-4F27-82E9-171015B404F1}" dt="2022-11-19T01:18:38.916" v="139" actId="2890"/>
        <pc:sldMkLst>
          <pc:docMk/>
          <pc:sldMk cId="3675726642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747DB-9274-4FBA-9154-2018798201D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7BA0E-86F6-45C1-BC46-8CBAA05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F959-822B-4C93-A1A9-9E04EDA57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DF02B-AE6E-C213-3693-E9B1073D8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8A419-9471-2FAA-556E-DF64756B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8A1C-D26D-4EC2-9F6C-AF9CD4E30FE3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0536-4F51-CA76-F2CF-B01D90B2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CCF3-5A8D-CEE9-9C6F-457D9347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F2BE-9C04-EE61-2F7B-5B2EC57C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9FE7F-7906-8734-E3AE-095EB17A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E3B8-6493-510E-D9BC-8216D867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CB3B-5754-4D5F-9EA7-9FC5BBCAE3A1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43D8-ED38-D894-DA5E-328B5C3F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A752-A214-9D25-1138-759686B0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575A4-822D-2981-B37F-A29C26986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E8216-81D0-35DD-6E78-752AC99E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BCA0-A939-B6F4-4FF8-84C712AB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6120-9A28-47DA-A15E-4A65561BA303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93D0-B696-99BB-8B9B-B5A21FC4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0B6F-BBF1-2B5B-3C42-F5590206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D428-245B-AE65-1E7B-AEC65FC8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7489-2F4F-61F4-A009-2A3FDEAD1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42EA-0CD8-B067-C5D3-8626744D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D109-E322-4B1E-B917-FC37327DA448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A423-AC16-A4A9-77B7-C3D4D470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4764-E17F-CDBF-803B-9D03A49C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2279-451C-7FCF-3E24-5CEDFD4D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7BEF2-A283-3D10-0E45-4BEFC11C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63EA-D471-E63B-B8A8-0DD1193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E191-BECD-4C20-B489-596196D8A055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D576-6AAC-BAA3-DE24-362923E6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23CC-4AEC-C093-2C56-A8DE236D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6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6D06-B1E6-AB7F-4938-41EE21B4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5FF4-88D2-E2A9-AB7D-F0D24A915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28665-5F50-5809-6B16-1429A704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4273A-E628-997F-B8BB-7BD270FB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4A65-483C-4114-927E-3B2F742BC7CC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45DA-29CF-8D26-73DD-7AD9A429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EC33F-979F-0EA2-D470-C6362694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B277-A9BB-234E-734A-CC68B603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E5F9F-6FB3-FA4B-AEA2-B0169431A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6D9D2-B11B-4D52-8B99-67D6CDA01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81810-020B-C1A9-39C8-90920A636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D9F9A-B297-F8EA-11ED-99BB0BCF2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E1D54-F9C4-98CF-50AC-FE25FE6F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09E5-2174-4A5D-871E-D7FDF33E8A57}" type="datetime1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CCE36-BD7E-BE90-97D4-6FAC402F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EFFAF-03F2-26EA-BA27-EF91EC84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F325-7FC0-2F83-C0DE-E23B0B54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1B38D-6D49-FF67-D3A8-BE13321E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C4D2-B8CB-428F-B797-D78482C2BF15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8101D-C4E6-9D00-344F-19AA38F1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A3F1A-2967-1B28-9BAF-FDFDF14B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EFF0E-9E23-1FFC-458D-0B62EB8F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0F66-52CB-424E-8FE0-66CA89147558}" type="datetime1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52C90-1D65-2286-BA03-3AB058B8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32D5-E4E1-772F-BF4A-999A7AE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9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BBD2-139F-7550-5CFF-575669FF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B878-C95C-743C-0857-2B4577E70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71042-9DDD-FE46-67C5-C33B2DDA5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DA78E-EFBF-9C6B-9B96-688E81C8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4AF-D1F1-405D-BAF0-E0827D9E47DD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01FD-3724-1D5C-E39C-F0FC7605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A2126-6D42-CD67-94DF-5FB176F8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4586-493C-AACB-AE91-CE0C64A5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40D29-1D93-6CB0-2EB8-85777AD5B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B42B3-6CE9-6BD6-9F1C-7B361AFD4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3484F-79C8-6AB0-B1EE-FAAAD388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DD31-E100-44D4-AF4A-1D2E9F0B46F6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8547-205E-775B-D9C7-5163CF9B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4C9FD-5416-0EB6-D12B-3147AA02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3498A-46C2-3B8F-5310-230DDF45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9B123-3D27-C3B4-FECF-75D32CF8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C897-2B35-77B0-AF58-3E992E3A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EAD29-FB29-424E-98C2-4F673AEB073A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91FB-3172-2BC3-0B90-1FC6081F7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2F97-2BD9-2D23-F81C-9A6E26F3C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E306-8A90-4844-B9FF-8E54944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D7A3-901E-A2EA-F329-877EA1E3E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Crop Classification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ED16F-5BE6-AD90-81DE-97DE2CE15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91F735-600E-056F-6260-DB6A1F1C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 of the Crop Classification Tool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DB0B2C-9F10-BA2E-93A8-427555FA7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19600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Map window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Component for uploading </a:t>
            </a:r>
            <a:r>
              <a:rPr lang="en-US" dirty="0">
                <a:solidFill>
                  <a:srgbClr val="FF0000"/>
                </a:solidFill>
              </a:rPr>
              <a:t>region of interest (ROI).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Component for uploading </a:t>
            </a:r>
            <a:r>
              <a:rPr lang="en-US" dirty="0">
                <a:solidFill>
                  <a:srgbClr val="FF0000"/>
                </a:solidFill>
              </a:rPr>
              <a:t>training points (TP)</a:t>
            </a:r>
            <a:r>
              <a:rPr lang="en-US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Component for uploading </a:t>
            </a:r>
            <a:r>
              <a:rPr lang="en-US" dirty="0">
                <a:solidFill>
                  <a:srgbClr val="FF0000"/>
                </a:solidFill>
              </a:rPr>
              <a:t>validation points (VP).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Button for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4A748C-B1AF-1A05-F0F1-E03B8CB4B0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7800" y="1825625"/>
            <a:ext cx="6096000" cy="433532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3380E-9157-DEE7-0E79-77BBD352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E6F6F-3770-DAE0-85A6-2A963AE8ACE6}"/>
              </a:ext>
            </a:extLst>
          </p:cNvPr>
          <p:cNvSpPr txBox="1"/>
          <p:nvPr/>
        </p:nvSpPr>
        <p:spPr>
          <a:xfrm>
            <a:off x="6613678" y="542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FC4E9-4CF0-1737-58C6-3259C1C1CF20}"/>
              </a:ext>
            </a:extLst>
          </p:cNvPr>
          <p:cNvSpPr txBox="1"/>
          <p:nvPr/>
        </p:nvSpPr>
        <p:spPr>
          <a:xfrm>
            <a:off x="6613678" y="5210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85458-F13D-684B-9A13-9DFAD9B61281}"/>
              </a:ext>
            </a:extLst>
          </p:cNvPr>
          <p:cNvSpPr txBox="1"/>
          <p:nvPr/>
        </p:nvSpPr>
        <p:spPr>
          <a:xfrm>
            <a:off x="5963546" y="5807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170CC-1E28-B7B0-2E84-9A110B498C17}"/>
              </a:ext>
            </a:extLst>
          </p:cNvPr>
          <p:cNvSpPr txBox="1"/>
          <p:nvPr/>
        </p:nvSpPr>
        <p:spPr>
          <a:xfrm>
            <a:off x="6613678" y="563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FAE1D-9834-9A07-29DB-7E53618D9634}"/>
              </a:ext>
            </a:extLst>
          </p:cNvPr>
          <p:cNvSpPr txBox="1"/>
          <p:nvPr/>
        </p:nvSpPr>
        <p:spPr>
          <a:xfrm>
            <a:off x="6246270" y="37396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077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91F735-600E-056F-6260-DB6A1F1C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Crop Classification Tool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DB0B2C-9F10-BA2E-93A8-427555FA7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19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Click on the button to choose the ROI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the file and click </a:t>
            </a:r>
            <a:r>
              <a:rPr lang="en-US" dirty="0">
                <a:solidFill>
                  <a:srgbClr val="FF0000"/>
                </a:solidFill>
              </a:rPr>
              <a:t>‘Open’</a:t>
            </a:r>
            <a:r>
              <a:rPr lang="en-US" dirty="0"/>
              <a:t> in the dialogue box.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Click on the </a:t>
            </a:r>
            <a:r>
              <a:rPr lang="en-US" dirty="0">
                <a:solidFill>
                  <a:srgbClr val="FF0000"/>
                </a:solidFill>
              </a:rPr>
              <a:t>‘Load ROI’ </a:t>
            </a:r>
            <a:r>
              <a:rPr lang="en-US" dirty="0"/>
              <a:t>button to display the ROI.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Repeat steps 1-3 for the training and validation points.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4A748C-B1AF-1A05-F0F1-E03B8CB4B0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7800" y="1825625"/>
            <a:ext cx="6096000" cy="4335326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28149C-F9BA-A97E-83FC-B4E5C1F44922}"/>
              </a:ext>
            </a:extLst>
          </p:cNvPr>
          <p:cNvSpPr/>
          <p:nvPr/>
        </p:nvSpPr>
        <p:spPr>
          <a:xfrm>
            <a:off x="5461000" y="5302250"/>
            <a:ext cx="635000" cy="184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5EEAE-3703-4DD6-5906-7ACFA714DC5C}"/>
              </a:ext>
            </a:extLst>
          </p:cNvPr>
          <p:cNvSpPr txBox="1"/>
          <p:nvPr/>
        </p:nvSpPr>
        <p:spPr>
          <a:xfrm>
            <a:off x="5627657" y="4982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F2455-6941-27AF-17AD-C2BAD1BBB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616" y="2217419"/>
            <a:ext cx="4176327" cy="29794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5BEC07-983E-E469-2B41-6FC64A47B77C}"/>
              </a:ext>
            </a:extLst>
          </p:cNvPr>
          <p:cNvSpPr/>
          <p:nvPr/>
        </p:nvSpPr>
        <p:spPr>
          <a:xfrm>
            <a:off x="6172616" y="2217419"/>
            <a:ext cx="4176327" cy="2979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F9EE8-BE3E-0D9D-4030-38264284B308}"/>
              </a:ext>
            </a:extLst>
          </p:cNvPr>
          <p:cNvSpPr txBox="1"/>
          <p:nvPr/>
        </p:nvSpPr>
        <p:spPr>
          <a:xfrm>
            <a:off x="5794314" y="3619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44354C-C704-C4FA-5A6F-01C6CDD9D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1841635"/>
            <a:ext cx="6096001" cy="43353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CFFD2D-D5C8-3EF2-3064-1CCFBE1C830F}"/>
              </a:ext>
            </a:extLst>
          </p:cNvPr>
          <p:cNvSpPr/>
          <p:nvPr/>
        </p:nvSpPr>
        <p:spPr>
          <a:xfrm>
            <a:off x="6771137" y="5302250"/>
            <a:ext cx="635000" cy="184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5B401-018C-DEDA-BDF7-AF862D7C5CAF}"/>
              </a:ext>
            </a:extLst>
          </p:cNvPr>
          <p:cNvSpPr txBox="1"/>
          <p:nvPr/>
        </p:nvSpPr>
        <p:spPr>
          <a:xfrm>
            <a:off x="7406137" y="5219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D0DE5A-8D5C-6E00-4BD5-C05484B44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1841636"/>
            <a:ext cx="6096001" cy="43353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388761A-BE40-117B-5980-EDD6CA6FC28E}"/>
              </a:ext>
            </a:extLst>
          </p:cNvPr>
          <p:cNvSpPr/>
          <p:nvPr/>
        </p:nvSpPr>
        <p:spPr>
          <a:xfrm>
            <a:off x="5447424" y="5496558"/>
            <a:ext cx="1952011" cy="36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EED50-BDC6-7D17-2D8D-E4615FC9C6E3}"/>
              </a:ext>
            </a:extLst>
          </p:cNvPr>
          <p:cNvSpPr txBox="1"/>
          <p:nvPr/>
        </p:nvSpPr>
        <p:spPr>
          <a:xfrm>
            <a:off x="7421951" y="548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AEA88AD-126A-02E5-3EC0-DD11C923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2" grpId="1" animBg="1"/>
      <p:bldP spid="3" grpId="0"/>
      <p:bldP spid="3" grpId="1"/>
      <p:bldP spid="8" grpId="0" animBg="1"/>
      <p:bldP spid="8" grpId="1" animBg="1"/>
      <p:bldP spid="9" grpId="0"/>
      <p:bldP spid="9" grpId="1"/>
      <p:bldP spid="11" grpId="0" animBg="1"/>
      <p:bldP spid="11" grpId="1" animBg="1"/>
      <p:bldP spid="12" grpId="0"/>
      <p:bldP spid="12" grpId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91F735-600E-056F-6260-DB6A1F1C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Step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DB0B2C-9F10-BA2E-93A8-427555FA7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19600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Click on the “Classify Crop” button to generate areas with a particular crop of interest.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EBF57-FE7C-7FF7-B8E6-047907580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33630"/>
            <a:ext cx="6096001" cy="4335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A36571-1EFA-0CB1-391B-31AC8C277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33630"/>
            <a:ext cx="6096001" cy="43353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DA0E61-9956-1F7A-31B4-BD9037DCED01}"/>
              </a:ext>
            </a:extLst>
          </p:cNvPr>
          <p:cNvSpPr/>
          <p:nvPr/>
        </p:nvSpPr>
        <p:spPr>
          <a:xfrm>
            <a:off x="5436398" y="5861538"/>
            <a:ext cx="565817" cy="290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F9F079B-E0D3-D600-330B-B7524B3B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306-8A90-4844-B9FF-8E54944CE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Crop Classification Tool</vt:lpstr>
      <vt:lpstr>The Interface of the Crop Classification Tool</vt:lpstr>
      <vt:lpstr>How to use the Crop Classification Tool</vt:lpstr>
      <vt:lpstr>Classification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Classification Tool</dc:title>
  <dc:creator>George Darkwah</dc:creator>
  <cp:lastModifiedBy>George Darkwah</cp:lastModifiedBy>
  <cp:revision>1</cp:revision>
  <dcterms:created xsi:type="dcterms:W3CDTF">2022-11-19T00:28:30Z</dcterms:created>
  <dcterms:modified xsi:type="dcterms:W3CDTF">2022-11-19T01:53:19Z</dcterms:modified>
</cp:coreProperties>
</file>