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202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3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346836"/>
            <a:ext cx="14401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4322446"/>
            <a:ext cx="14401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0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7" y="438150"/>
            <a:ext cx="414051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5" y="438150"/>
            <a:ext cx="1218152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2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4" y="2051686"/>
            <a:ext cx="1656207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4" y="5507356"/>
            <a:ext cx="1656207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5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2190750"/>
            <a:ext cx="81610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2190750"/>
            <a:ext cx="81610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6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438150"/>
            <a:ext cx="1656207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7" y="2017396"/>
            <a:ext cx="8123515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7" y="3006090"/>
            <a:ext cx="812351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5" y="2017396"/>
            <a:ext cx="816352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5" y="3006090"/>
            <a:ext cx="81635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9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2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184911"/>
            <a:ext cx="9721215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6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7" y="548640"/>
            <a:ext cx="6193273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184911"/>
            <a:ext cx="9721215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7" y="2468880"/>
            <a:ext cx="6193273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438150"/>
            <a:ext cx="1656207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2190750"/>
            <a:ext cx="1656207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F71AE-73C9-4819-AB9F-F013B3EBB6D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7627621"/>
            <a:ext cx="64808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7627621"/>
            <a:ext cx="43205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A1B91-9CB7-46DE-856E-155BC94E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06D509D-0E56-BE53-56CE-878DA8F2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287744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73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lchen01</dc:creator>
  <cp:lastModifiedBy>lchen01</cp:lastModifiedBy>
  <cp:revision>1</cp:revision>
  <dcterms:created xsi:type="dcterms:W3CDTF">2025-09-08T21:38:13Z</dcterms:created>
  <dcterms:modified xsi:type="dcterms:W3CDTF">2025-09-08T21:43:42Z</dcterms:modified>
</cp:coreProperties>
</file>