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7" r:id="rId14"/>
    <p:sldId id="258" r:id="rId15"/>
    <p:sldId id="260" r:id="rId16"/>
    <p:sldId id="259" r:id="rId17"/>
    <p:sldId id="309" r:id="rId18"/>
    <p:sldId id="261" r:id="rId19"/>
    <p:sldId id="262" r:id="rId20"/>
    <p:sldId id="263" r:id="rId21"/>
    <p:sldId id="264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Chan" userId="bd4f6405-5b99-4014-aa0d-18125b9bb22e" providerId="ADAL" clId="{16970314-8B9C-4396-85EE-C93736EE8E25}"/>
    <pc:docChg chg="delSld modSld">
      <pc:chgData name="Jeremy Chan" userId="bd4f6405-5b99-4014-aa0d-18125b9bb22e" providerId="ADAL" clId="{16970314-8B9C-4396-85EE-C93736EE8E25}" dt="2025-04-02T21:52:16.150" v="42" actId="47"/>
      <pc:docMkLst>
        <pc:docMk/>
      </pc:docMkLst>
      <pc:sldChg chg="modSp mod">
        <pc:chgData name="Jeremy Chan" userId="bd4f6405-5b99-4014-aa0d-18125b9bb22e" providerId="ADAL" clId="{16970314-8B9C-4396-85EE-C93736EE8E25}" dt="2025-04-02T21:52:06.055" v="41" actId="20577"/>
        <pc:sldMkLst>
          <pc:docMk/>
          <pc:sldMk cId="818477734" sldId="256"/>
        </pc:sldMkLst>
        <pc:spChg chg="mod">
          <ac:chgData name="Jeremy Chan" userId="bd4f6405-5b99-4014-aa0d-18125b9bb22e" providerId="ADAL" clId="{16970314-8B9C-4396-85EE-C93736EE8E25}" dt="2025-04-02T21:52:06.055" v="41" actId="20577"/>
          <ac:spMkLst>
            <pc:docMk/>
            <pc:sldMk cId="818477734" sldId="256"/>
            <ac:spMk id="2" creationId="{75469903-28C3-23BE-2F11-85BD321389CB}"/>
          </ac:spMkLst>
        </pc:spChg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3681411584" sldId="281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537727796" sldId="282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2309295326" sldId="283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1237451094" sldId="284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1246770012" sldId="285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158318626" sldId="286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1315572192" sldId="287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786147833" sldId="288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3241783062" sldId="289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1265226362" sldId="290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296410906" sldId="291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941038940" sldId="292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349612644" sldId="293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3062079773" sldId="294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398686979" sldId="295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3981098555" sldId="296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4178163354" sldId="297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105929217" sldId="298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2628320534" sldId="299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3487872057" sldId="300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2993555337" sldId="301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2145481255" sldId="302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1459001550" sldId="303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2599542026" sldId="304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891476810" sldId="305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910464891" sldId="306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3564779640" sldId="307"/>
        </pc:sldMkLst>
      </pc:sldChg>
      <pc:sldChg chg="del">
        <pc:chgData name="Jeremy Chan" userId="bd4f6405-5b99-4014-aa0d-18125b9bb22e" providerId="ADAL" clId="{16970314-8B9C-4396-85EE-C93736EE8E25}" dt="2025-04-02T21:52:16.150" v="42" actId="47"/>
        <pc:sldMkLst>
          <pc:docMk/>
          <pc:sldMk cId="2916693041" sldId="308"/>
        </pc:sldMkLst>
      </pc:sldChg>
    </pc:docChg>
  </pc:docChgLst>
  <pc:docChgLst>
    <pc:chgData name="Jeremy Chan" userId="bd4f6405-5b99-4014-aa0d-18125b9bb22e" providerId="ADAL" clId="{B9D12ADB-F61B-4CD4-9E13-4A5817992271}"/>
    <pc:docChg chg="undo custSel addSld delSld modSld">
      <pc:chgData name="Jeremy Chan" userId="bd4f6405-5b99-4014-aa0d-18125b9bb22e" providerId="ADAL" clId="{B9D12ADB-F61B-4CD4-9E13-4A5817992271}" dt="2024-12-18T16:35:26.719" v="768" actId="1076"/>
      <pc:docMkLst>
        <pc:docMk/>
      </pc:docMkLst>
      <pc:sldChg chg="modSp mod">
        <pc:chgData name="Jeremy Chan" userId="bd4f6405-5b99-4014-aa0d-18125b9bb22e" providerId="ADAL" clId="{B9D12ADB-F61B-4CD4-9E13-4A5817992271}" dt="2024-12-17T18:10:28.561" v="57" actId="20577"/>
        <pc:sldMkLst>
          <pc:docMk/>
          <pc:sldMk cId="818477734" sldId="256"/>
        </pc:sldMkLst>
        <pc:spChg chg="mod">
          <ac:chgData name="Jeremy Chan" userId="bd4f6405-5b99-4014-aa0d-18125b9bb22e" providerId="ADAL" clId="{B9D12ADB-F61B-4CD4-9E13-4A5817992271}" dt="2024-12-17T18:10:20.968" v="27" actId="20577"/>
          <ac:spMkLst>
            <pc:docMk/>
            <pc:sldMk cId="818477734" sldId="256"/>
            <ac:spMk id="2" creationId="{75469903-28C3-23BE-2F11-85BD321389CB}"/>
          </ac:spMkLst>
        </pc:spChg>
        <pc:spChg chg="mod">
          <ac:chgData name="Jeremy Chan" userId="bd4f6405-5b99-4014-aa0d-18125b9bb22e" providerId="ADAL" clId="{B9D12ADB-F61B-4CD4-9E13-4A5817992271}" dt="2024-12-17T18:10:28.561" v="57" actId="20577"/>
          <ac:spMkLst>
            <pc:docMk/>
            <pc:sldMk cId="818477734" sldId="256"/>
            <ac:spMk id="3" creationId="{E026ABE8-10BD-3F5A-A88B-8E78D196E0C4}"/>
          </ac:spMkLst>
        </pc:spChg>
      </pc:sldChg>
      <pc:sldChg chg="addSp modSp">
        <pc:chgData name="Jeremy Chan" userId="bd4f6405-5b99-4014-aa0d-18125b9bb22e" providerId="ADAL" clId="{B9D12ADB-F61B-4CD4-9E13-4A5817992271}" dt="2024-12-17T20:19:27.617" v="229"/>
        <pc:sldMkLst>
          <pc:docMk/>
          <pc:sldMk cId="1126755113" sldId="257"/>
        </pc:sldMkLst>
        <pc:spChg chg="add mod">
          <ac:chgData name="Jeremy Chan" userId="bd4f6405-5b99-4014-aa0d-18125b9bb22e" providerId="ADAL" clId="{B9D12ADB-F61B-4CD4-9E13-4A5817992271}" dt="2024-12-17T20:19:27.617" v="229"/>
          <ac:spMkLst>
            <pc:docMk/>
            <pc:sldMk cId="1126755113" sldId="257"/>
            <ac:spMk id="9" creationId="{8B4B953C-7AE9-DB7C-D076-55AEBA866D03}"/>
          </ac:spMkLst>
        </pc:spChg>
      </pc:sldChg>
      <pc:sldChg chg="addSp modSp">
        <pc:chgData name="Jeremy Chan" userId="bd4f6405-5b99-4014-aa0d-18125b9bb22e" providerId="ADAL" clId="{B9D12ADB-F61B-4CD4-9E13-4A5817992271}" dt="2024-12-17T20:19:30.632" v="230"/>
        <pc:sldMkLst>
          <pc:docMk/>
          <pc:sldMk cId="3496328873" sldId="261"/>
        </pc:sldMkLst>
        <pc:spChg chg="add mod">
          <ac:chgData name="Jeremy Chan" userId="bd4f6405-5b99-4014-aa0d-18125b9bb22e" providerId="ADAL" clId="{B9D12ADB-F61B-4CD4-9E13-4A5817992271}" dt="2024-12-17T20:19:30.632" v="230"/>
          <ac:spMkLst>
            <pc:docMk/>
            <pc:sldMk cId="3496328873" sldId="261"/>
            <ac:spMk id="2" creationId="{5E07694D-8D75-2955-3A12-E49BF5AB7835}"/>
          </ac:spMkLst>
        </pc:spChg>
      </pc:sldChg>
      <pc:sldChg chg="addSp modSp mod">
        <pc:chgData name="Jeremy Chan" userId="bd4f6405-5b99-4014-aa0d-18125b9bb22e" providerId="ADAL" clId="{B9D12ADB-F61B-4CD4-9E13-4A5817992271}" dt="2024-12-17T20:19:21.444" v="227" actId="20577"/>
        <pc:sldMkLst>
          <pc:docMk/>
          <pc:sldMk cId="3153146296" sldId="265"/>
        </pc:sldMkLst>
        <pc:spChg chg="add mod">
          <ac:chgData name="Jeremy Chan" userId="bd4f6405-5b99-4014-aa0d-18125b9bb22e" providerId="ADAL" clId="{B9D12ADB-F61B-4CD4-9E13-4A5817992271}" dt="2024-12-17T20:19:21.444" v="227" actId="20577"/>
          <ac:spMkLst>
            <pc:docMk/>
            <pc:sldMk cId="3153146296" sldId="265"/>
            <ac:spMk id="2" creationId="{75AC11FC-3C4F-8141-929D-99CE3190B439}"/>
          </ac:spMkLst>
        </pc:spChg>
      </pc:sldChg>
      <pc:sldChg chg="addSp modSp mod">
        <pc:chgData name="Jeremy Chan" userId="bd4f6405-5b99-4014-aa0d-18125b9bb22e" providerId="ADAL" clId="{B9D12ADB-F61B-4CD4-9E13-4A5817992271}" dt="2024-12-17T18:23:38.301" v="62" actId="1076"/>
        <pc:sldMkLst>
          <pc:docMk/>
          <pc:sldMk cId="2527714868" sldId="266"/>
        </pc:sldMkLst>
        <pc:picChg chg="add mod">
          <ac:chgData name="Jeremy Chan" userId="bd4f6405-5b99-4014-aa0d-18125b9bb22e" providerId="ADAL" clId="{B9D12ADB-F61B-4CD4-9E13-4A5817992271}" dt="2024-12-17T18:23:38.301" v="62" actId="1076"/>
          <ac:picMkLst>
            <pc:docMk/>
            <pc:sldMk cId="2527714868" sldId="266"/>
            <ac:picMk id="4" creationId="{696CF15B-0EA0-7620-9359-EDB577AA5239}"/>
          </ac:picMkLst>
        </pc:picChg>
      </pc:sldChg>
      <pc:sldChg chg="addSp mod">
        <pc:chgData name="Jeremy Chan" userId="bd4f6405-5b99-4014-aa0d-18125b9bb22e" providerId="ADAL" clId="{B9D12ADB-F61B-4CD4-9E13-4A5817992271}" dt="2024-12-17T18:20:16.813" v="58" actId="22"/>
        <pc:sldMkLst>
          <pc:docMk/>
          <pc:sldMk cId="3780084812" sldId="267"/>
        </pc:sldMkLst>
        <pc:picChg chg="add">
          <ac:chgData name="Jeremy Chan" userId="bd4f6405-5b99-4014-aa0d-18125b9bb22e" providerId="ADAL" clId="{B9D12ADB-F61B-4CD4-9E13-4A5817992271}" dt="2024-12-17T18:20:16.813" v="58" actId="22"/>
          <ac:picMkLst>
            <pc:docMk/>
            <pc:sldMk cId="3780084812" sldId="267"/>
            <ac:picMk id="5" creationId="{9773CA9F-7C7C-97CC-58A6-9F47B30E8E18}"/>
          </ac:picMkLst>
        </pc:picChg>
      </pc:sldChg>
      <pc:sldChg chg="addSp mod">
        <pc:chgData name="Jeremy Chan" userId="bd4f6405-5b99-4014-aa0d-18125b9bb22e" providerId="ADAL" clId="{B9D12ADB-F61B-4CD4-9E13-4A5817992271}" dt="2024-12-17T18:21:59.472" v="59" actId="22"/>
        <pc:sldMkLst>
          <pc:docMk/>
          <pc:sldMk cId="3155535443" sldId="268"/>
        </pc:sldMkLst>
        <pc:picChg chg="add">
          <ac:chgData name="Jeremy Chan" userId="bd4f6405-5b99-4014-aa0d-18125b9bb22e" providerId="ADAL" clId="{B9D12ADB-F61B-4CD4-9E13-4A5817992271}" dt="2024-12-17T18:21:59.472" v="59" actId="22"/>
          <ac:picMkLst>
            <pc:docMk/>
            <pc:sldMk cId="3155535443" sldId="268"/>
            <ac:picMk id="4" creationId="{EE1C696B-324B-231A-32C0-B7544C363F03}"/>
          </ac:picMkLst>
        </pc:picChg>
      </pc:sldChg>
      <pc:sldChg chg="addSp modSp">
        <pc:chgData name="Jeremy Chan" userId="bd4f6405-5b99-4014-aa0d-18125b9bb22e" providerId="ADAL" clId="{B9D12ADB-F61B-4CD4-9E13-4A5817992271}" dt="2024-12-17T20:19:25.408" v="228"/>
        <pc:sldMkLst>
          <pc:docMk/>
          <pc:sldMk cId="502235439" sldId="269"/>
        </pc:sldMkLst>
        <pc:spChg chg="add mod">
          <ac:chgData name="Jeremy Chan" userId="bd4f6405-5b99-4014-aa0d-18125b9bb22e" providerId="ADAL" clId="{B9D12ADB-F61B-4CD4-9E13-4A5817992271}" dt="2024-12-17T20:19:25.408" v="228"/>
          <ac:spMkLst>
            <pc:docMk/>
            <pc:sldMk cId="502235439" sldId="269"/>
            <ac:spMk id="2" creationId="{8755B499-2D57-2C39-6D4E-3A26BFEBC961}"/>
          </ac:spMkLst>
        </pc:spChg>
      </pc:sldChg>
      <pc:sldChg chg="addSp modSp mod">
        <pc:chgData name="Jeremy Chan" userId="bd4f6405-5b99-4014-aa0d-18125b9bb22e" providerId="ADAL" clId="{B9D12ADB-F61B-4CD4-9E13-4A5817992271}" dt="2024-12-17T18:32:03.669" v="67" actId="1076"/>
        <pc:sldMkLst>
          <pc:docMk/>
          <pc:sldMk cId="4013808900" sldId="270"/>
        </pc:sldMkLst>
        <pc:picChg chg="add mod">
          <ac:chgData name="Jeremy Chan" userId="bd4f6405-5b99-4014-aa0d-18125b9bb22e" providerId="ADAL" clId="{B9D12ADB-F61B-4CD4-9E13-4A5817992271}" dt="2024-12-17T18:32:03.669" v="67" actId="1076"/>
          <ac:picMkLst>
            <pc:docMk/>
            <pc:sldMk cId="4013808900" sldId="270"/>
            <ac:picMk id="4" creationId="{278ABF03-BDDE-3E77-C638-49FE9534D1A2}"/>
          </ac:picMkLst>
        </pc:picChg>
      </pc:sldChg>
      <pc:sldChg chg="addSp mod">
        <pc:chgData name="Jeremy Chan" userId="bd4f6405-5b99-4014-aa0d-18125b9bb22e" providerId="ADAL" clId="{B9D12ADB-F61B-4CD4-9E13-4A5817992271}" dt="2024-12-17T18:29:22.007" v="63" actId="22"/>
        <pc:sldMkLst>
          <pc:docMk/>
          <pc:sldMk cId="2329800109" sldId="271"/>
        </pc:sldMkLst>
        <pc:picChg chg="add">
          <ac:chgData name="Jeremy Chan" userId="bd4f6405-5b99-4014-aa0d-18125b9bb22e" providerId="ADAL" clId="{B9D12ADB-F61B-4CD4-9E13-4A5817992271}" dt="2024-12-17T18:29:22.007" v="63" actId="22"/>
          <ac:picMkLst>
            <pc:docMk/>
            <pc:sldMk cId="2329800109" sldId="271"/>
            <ac:picMk id="4" creationId="{966F5B55-BDB0-EA30-F578-BBF703E3DA98}"/>
          </ac:picMkLst>
        </pc:picChg>
      </pc:sldChg>
      <pc:sldChg chg="addSp mod">
        <pc:chgData name="Jeremy Chan" userId="bd4f6405-5b99-4014-aa0d-18125b9bb22e" providerId="ADAL" clId="{B9D12ADB-F61B-4CD4-9E13-4A5817992271}" dt="2024-12-17T18:30:37.101" v="64" actId="22"/>
        <pc:sldMkLst>
          <pc:docMk/>
          <pc:sldMk cId="2184407149" sldId="272"/>
        </pc:sldMkLst>
        <pc:picChg chg="add">
          <ac:chgData name="Jeremy Chan" userId="bd4f6405-5b99-4014-aa0d-18125b9bb22e" providerId="ADAL" clId="{B9D12ADB-F61B-4CD4-9E13-4A5817992271}" dt="2024-12-17T18:30:37.101" v="64" actId="22"/>
          <ac:picMkLst>
            <pc:docMk/>
            <pc:sldMk cId="2184407149" sldId="272"/>
            <ac:picMk id="4" creationId="{FE176811-3949-4234-3F7F-0124B5261BA7}"/>
          </ac:picMkLst>
        </pc:picChg>
      </pc:sldChg>
      <pc:sldChg chg="addSp modSp add mod">
        <pc:chgData name="Jeremy Chan" userId="bd4f6405-5b99-4014-aa0d-18125b9bb22e" providerId="ADAL" clId="{B9D12ADB-F61B-4CD4-9E13-4A5817992271}" dt="2024-12-17T20:19:34.710" v="231"/>
        <pc:sldMkLst>
          <pc:docMk/>
          <pc:sldMk cId="2221374604" sldId="273"/>
        </pc:sldMkLst>
        <pc:spChg chg="add mod">
          <ac:chgData name="Jeremy Chan" userId="bd4f6405-5b99-4014-aa0d-18125b9bb22e" providerId="ADAL" clId="{B9D12ADB-F61B-4CD4-9E13-4A5817992271}" dt="2024-12-17T20:19:34.710" v="231"/>
          <ac:spMkLst>
            <pc:docMk/>
            <pc:sldMk cId="2221374604" sldId="273"/>
            <ac:spMk id="2" creationId="{B6EFE331-2ED7-BC4B-E040-A3C4F3FF13A5}"/>
          </ac:spMkLst>
        </pc:spChg>
        <pc:spChg chg="mod">
          <ac:chgData name="Jeremy Chan" userId="bd4f6405-5b99-4014-aa0d-18125b9bb22e" providerId="ADAL" clId="{B9D12ADB-F61B-4CD4-9E13-4A5817992271}" dt="2024-12-17T18:50:25.569" v="155" actId="404"/>
          <ac:spMkLst>
            <pc:docMk/>
            <pc:sldMk cId="2221374604" sldId="273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18:53:34.141" v="165" actId="1076"/>
        <pc:sldMkLst>
          <pc:docMk/>
          <pc:sldMk cId="3083400136" sldId="274"/>
        </pc:sldMkLst>
        <pc:spChg chg="mod">
          <ac:chgData name="Jeremy Chan" userId="bd4f6405-5b99-4014-aa0d-18125b9bb22e" providerId="ADAL" clId="{B9D12ADB-F61B-4CD4-9E13-4A5817992271}" dt="2024-12-17T18:50:03.246" v="90" actId="20577"/>
          <ac:spMkLst>
            <pc:docMk/>
            <pc:sldMk cId="3083400136" sldId="274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18:50:29.513" v="156" actId="478"/>
          <ac:picMkLst>
            <pc:docMk/>
            <pc:sldMk cId="3083400136" sldId="274"/>
            <ac:picMk id="4" creationId="{696CF15B-0EA0-7620-9359-EDB577AA5239}"/>
          </ac:picMkLst>
        </pc:picChg>
        <pc:picChg chg="add mod">
          <ac:chgData name="Jeremy Chan" userId="bd4f6405-5b99-4014-aa0d-18125b9bb22e" providerId="ADAL" clId="{B9D12ADB-F61B-4CD4-9E13-4A5817992271}" dt="2024-12-17T18:53:34.141" v="165" actId="1076"/>
          <ac:picMkLst>
            <pc:docMk/>
            <pc:sldMk cId="3083400136" sldId="274"/>
            <ac:picMk id="5" creationId="{634466E4-F0ED-DF1D-562C-EAED849255DF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18:50:53.428" v="161" actId="22"/>
        <pc:sldMkLst>
          <pc:docMk/>
          <pc:sldMk cId="2680860844" sldId="275"/>
        </pc:sldMkLst>
        <pc:spChg chg="mod">
          <ac:chgData name="Jeremy Chan" userId="bd4f6405-5b99-4014-aa0d-18125b9bb22e" providerId="ADAL" clId="{B9D12ADB-F61B-4CD4-9E13-4A5817992271}" dt="2024-12-17T18:50:06.374" v="101" actId="20577"/>
          <ac:spMkLst>
            <pc:docMk/>
            <pc:sldMk cId="2680860844" sldId="275"/>
            <ac:spMk id="2" creationId="{4C6697EF-1420-3F9A-A09D-FB8BA2CAA1BB}"/>
          </ac:spMkLst>
        </pc:spChg>
        <pc:picChg chg="add">
          <ac:chgData name="Jeremy Chan" userId="bd4f6405-5b99-4014-aa0d-18125b9bb22e" providerId="ADAL" clId="{B9D12ADB-F61B-4CD4-9E13-4A5817992271}" dt="2024-12-17T18:50:53.428" v="161" actId="22"/>
          <ac:picMkLst>
            <pc:docMk/>
            <pc:sldMk cId="2680860844" sldId="275"/>
            <ac:picMk id="4" creationId="{30AEC53E-6961-178D-D35A-74762A3D3368}"/>
          </ac:picMkLst>
        </pc:picChg>
        <pc:picChg chg="del">
          <ac:chgData name="Jeremy Chan" userId="bd4f6405-5b99-4014-aa0d-18125b9bb22e" providerId="ADAL" clId="{B9D12ADB-F61B-4CD4-9E13-4A5817992271}" dt="2024-12-17T18:50:30.810" v="157" actId="478"/>
          <ac:picMkLst>
            <pc:docMk/>
            <pc:sldMk cId="2680860844" sldId="275"/>
            <ac:picMk id="5" creationId="{9773CA9F-7C7C-97CC-58A6-9F47B30E8E18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18:51:50.450" v="162" actId="22"/>
        <pc:sldMkLst>
          <pc:docMk/>
          <pc:sldMk cId="1840350464" sldId="276"/>
        </pc:sldMkLst>
        <pc:spChg chg="mod">
          <ac:chgData name="Jeremy Chan" userId="bd4f6405-5b99-4014-aa0d-18125b9bb22e" providerId="ADAL" clId="{B9D12ADB-F61B-4CD4-9E13-4A5817992271}" dt="2024-12-17T18:50:09.850" v="112" actId="20577"/>
          <ac:spMkLst>
            <pc:docMk/>
            <pc:sldMk cId="1840350464" sldId="276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18:50:31.746" v="158" actId="478"/>
          <ac:picMkLst>
            <pc:docMk/>
            <pc:sldMk cId="1840350464" sldId="276"/>
            <ac:picMk id="4" creationId="{EE1C696B-324B-231A-32C0-B7544C363F03}"/>
          </ac:picMkLst>
        </pc:picChg>
        <pc:picChg chg="add del">
          <ac:chgData name="Jeremy Chan" userId="bd4f6405-5b99-4014-aa0d-18125b9bb22e" providerId="ADAL" clId="{B9D12ADB-F61B-4CD4-9E13-4A5817992271}" dt="2024-12-17T18:50:52.692" v="160" actId="22"/>
          <ac:picMkLst>
            <pc:docMk/>
            <pc:sldMk cId="1840350464" sldId="276"/>
            <ac:picMk id="5" creationId="{4E59EDED-D6A5-CC90-3337-AACF110E59F4}"/>
          </ac:picMkLst>
        </pc:picChg>
        <pc:picChg chg="add">
          <ac:chgData name="Jeremy Chan" userId="bd4f6405-5b99-4014-aa0d-18125b9bb22e" providerId="ADAL" clId="{B9D12ADB-F61B-4CD4-9E13-4A5817992271}" dt="2024-12-17T18:51:50.450" v="162" actId="22"/>
          <ac:picMkLst>
            <pc:docMk/>
            <pc:sldMk cId="1840350464" sldId="276"/>
            <ac:picMk id="7" creationId="{1CEB44DD-BC7F-5D95-D7DE-A0D2E3D61950}"/>
          </ac:picMkLst>
        </pc:picChg>
      </pc:sldChg>
      <pc:sldChg chg="addSp modSp add mod">
        <pc:chgData name="Jeremy Chan" userId="bd4f6405-5b99-4014-aa0d-18125b9bb22e" providerId="ADAL" clId="{B9D12ADB-F61B-4CD4-9E13-4A5817992271}" dt="2024-12-17T20:19:36.712" v="232"/>
        <pc:sldMkLst>
          <pc:docMk/>
          <pc:sldMk cId="1406148447" sldId="277"/>
        </pc:sldMkLst>
        <pc:spChg chg="add mod">
          <ac:chgData name="Jeremy Chan" userId="bd4f6405-5b99-4014-aa0d-18125b9bb22e" providerId="ADAL" clId="{B9D12ADB-F61B-4CD4-9E13-4A5817992271}" dt="2024-12-17T20:19:36.712" v="232"/>
          <ac:spMkLst>
            <pc:docMk/>
            <pc:sldMk cId="1406148447" sldId="277"/>
            <ac:spMk id="2" creationId="{D789315E-8D0A-4416-2951-3EBED274FED0}"/>
          </ac:spMkLst>
        </pc:spChg>
        <pc:spChg chg="mod">
          <ac:chgData name="Jeremy Chan" userId="bd4f6405-5b99-4014-aa0d-18125b9bb22e" providerId="ADAL" clId="{B9D12ADB-F61B-4CD4-9E13-4A5817992271}" dt="2024-12-17T19:55:16.062" v="199" actId="20577"/>
          <ac:spMkLst>
            <pc:docMk/>
            <pc:sldMk cId="1406148447" sldId="277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20:15:11.090" v="207" actId="1076"/>
        <pc:sldMkLst>
          <pc:docMk/>
          <pc:sldMk cId="3367861019" sldId="278"/>
        </pc:sldMkLst>
        <pc:spChg chg="mod">
          <ac:chgData name="Jeremy Chan" userId="bd4f6405-5b99-4014-aa0d-18125b9bb22e" providerId="ADAL" clId="{B9D12ADB-F61B-4CD4-9E13-4A5817992271}" dt="2024-12-17T19:55:02.820" v="184" actId="20577"/>
          <ac:spMkLst>
            <pc:docMk/>
            <pc:sldMk cId="3367861019" sldId="278"/>
            <ac:spMk id="2" creationId="{4C6697EF-1420-3F9A-A09D-FB8BA2CAA1BB}"/>
          </ac:spMkLst>
        </pc:spChg>
        <pc:picChg chg="add mod">
          <ac:chgData name="Jeremy Chan" userId="bd4f6405-5b99-4014-aa0d-18125b9bb22e" providerId="ADAL" clId="{B9D12ADB-F61B-4CD4-9E13-4A5817992271}" dt="2024-12-17T20:15:11.090" v="207" actId="1076"/>
          <ac:picMkLst>
            <pc:docMk/>
            <pc:sldMk cId="3367861019" sldId="278"/>
            <ac:picMk id="4" creationId="{34465CB7-59F4-32A7-B16B-0585649721C4}"/>
          </ac:picMkLst>
        </pc:picChg>
        <pc:picChg chg="del">
          <ac:chgData name="Jeremy Chan" userId="bd4f6405-5b99-4014-aa0d-18125b9bb22e" providerId="ADAL" clId="{B9D12ADB-F61B-4CD4-9E13-4A5817992271}" dt="2024-12-17T19:55:23.622" v="200" actId="478"/>
          <ac:picMkLst>
            <pc:docMk/>
            <pc:sldMk cId="3367861019" sldId="278"/>
            <ac:picMk id="5" creationId="{634466E4-F0ED-DF1D-562C-EAED849255DF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0:10:51.584" v="203" actId="22"/>
        <pc:sldMkLst>
          <pc:docMk/>
          <pc:sldMk cId="3672309654" sldId="279"/>
        </pc:sldMkLst>
        <pc:spChg chg="mod">
          <ac:chgData name="Jeremy Chan" userId="bd4f6405-5b99-4014-aa0d-18125b9bb22e" providerId="ADAL" clId="{B9D12ADB-F61B-4CD4-9E13-4A5817992271}" dt="2024-12-17T19:55:06.349" v="185"/>
          <ac:spMkLst>
            <pc:docMk/>
            <pc:sldMk cId="3672309654" sldId="279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19:55:24.814" v="201" actId="478"/>
          <ac:picMkLst>
            <pc:docMk/>
            <pc:sldMk cId="3672309654" sldId="279"/>
            <ac:picMk id="4" creationId="{30AEC53E-6961-178D-D35A-74762A3D3368}"/>
          </ac:picMkLst>
        </pc:picChg>
        <pc:picChg chg="add">
          <ac:chgData name="Jeremy Chan" userId="bd4f6405-5b99-4014-aa0d-18125b9bb22e" providerId="ADAL" clId="{B9D12ADB-F61B-4CD4-9E13-4A5817992271}" dt="2024-12-17T20:10:51.584" v="203" actId="22"/>
          <ac:picMkLst>
            <pc:docMk/>
            <pc:sldMk cId="3672309654" sldId="279"/>
            <ac:picMk id="5" creationId="{07FDF999-5A8D-D346-BC10-089D7275B700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0:12:48.175" v="204" actId="22"/>
        <pc:sldMkLst>
          <pc:docMk/>
          <pc:sldMk cId="2351205383" sldId="280"/>
        </pc:sldMkLst>
        <pc:spChg chg="mod">
          <ac:chgData name="Jeremy Chan" userId="bd4f6405-5b99-4014-aa0d-18125b9bb22e" providerId="ADAL" clId="{B9D12ADB-F61B-4CD4-9E13-4A5817992271}" dt="2024-12-17T19:55:09.389" v="186"/>
          <ac:spMkLst>
            <pc:docMk/>
            <pc:sldMk cId="2351205383" sldId="280"/>
            <ac:spMk id="2" creationId="{4C6697EF-1420-3F9A-A09D-FB8BA2CAA1BB}"/>
          </ac:spMkLst>
        </pc:spChg>
        <pc:picChg chg="add">
          <ac:chgData name="Jeremy Chan" userId="bd4f6405-5b99-4014-aa0d-18125b9bb22e" providerId="ADAL" clId="{B9D12ADB-F61B-4CD4-9E13-4A5817992271}" dt="2024-12-17T20:12:48.175" v="204" actId="22"/>
          <ac:picMkLst>
            <pc:docMk/>
            <pc:sldMk cId="2351205383" sldId="280"/>
            <ac:picMk id="4" creationId="{57ED4F4B-B6C6-29FA-B806-21D68C3D09F1}"/>
          </ac:picMkLst>
        </pc:picChg>
        <pc:picChg chg="del">
          <ac:chgData name="Jeremy Chan" userId="bd4f6405-5b99-4014-aa0d-18125b9bb22e" providerId="ADAL" clId="{B9D12ADB-F61B-4CD4-9E13-4A5817992271}" dt="2024-12-17T19:55:25.965" v="202" actId="478"/>
          <ac:picMkLst>
            <pc:docMk/>
            <pc:sldMk cId="2351205383" sldId="280"/>
            <ac:picMk id="7" creationId="{1CEB44DD-BC7F-5D95-D7DE-A0D2E3D61950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8T16:31:38.362" v="761" actId="21"/>
        <pc:sldMkLst>
          <pc:docMk/>
          <pc:sldMk cId="3681411584" sldId="281"/>
        </pc:sldMkLst>
        <pc:spChg chg="mod">
          <ac:chgData name="Jeremy Chan" userId="bd4f6405-5b99-4014-aa0d-18125b9bb22e" providerId="ADAL" clId="{B9D12ADB-F61B-4CD4-9E13-4A5817992271}" dt="2024-12-17T20:19:55.309" v="242" actId="20577"/>
          <ac:spMkLst>
            <pc:docMk/>
            <pc:sldMk cId="3681411584" sldId="281"/>
            <ac:spMk id="2" creationId="{75AC11FC-3C4F-8141-929D-99CE3190B439}"/>
          </ac:spMkLst>
        </pc:spChg>
        <pc:spChg chg="mod">
          <ac:chgData name="Jeremy Chan" userId="bd4f6405-5b99-4014-aa0d-18125b9bb22e" providerId="ADAL" clId="{B9D12ADB-F61B-4CD4-9E13-4A5817992271}" dt="2024-12-17T22:13:47.728" v="377" actId="404"/>
          <ac:spMkLst>
            <pc:docMk/>
            <pc:sldMk cId="3681411584" sldId="281"/>
            <ac:spMk id="6" creationId="{B4EC19B7-DAD3-DCC9-5BA5-823FD2C3D878}"/>
          </ac:spMkLst>
        </pc:spChg>
        <pc:picChg chg="add del">
          <ac:chgData name="Jeremy Chan" userId="bd4f6405-5b99-4014-aa0d-18125b9bb22e" providerId="ADAL" clId="{B9D12ADB-F61B-4CD4-9E13-4A5817992271}" dt="2024-12-18T16:31:38.362" v="761" actId="21"/>
          <ac:picMkLst>
            <pc:docMk/>
            <pc:sldMk cId="3681411584" sldId="281"/>
            <ac:picMk id="4" creationId="{E9AD2BFA-6131-C6BD-200A-E9211A20909B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12:22.441" v="349" actId="1076"/>
        <pc:sldMkLst>
          <pc:docMk/>
          <pc:sldMk cId="537727796" sldId="282"/>
        </pc:sldMkLst>
        <pc:spChg chg="mod">
          <ac:chgData name="Jeremy Chan" userId="bd4f6405-5b99-4014-aa0d-18125b9bb22e" providerId="ADAL" clId="{B9D12ADB-F61B-4CD4-9E13-4A5817992271}" dt="2024-12-17T20:20:25.717" v="252" actId="20577"/>
          <ac:spMkLst>
            <pc:docMk/>
            <pc:sldMk cId="537727796" sldId="282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0:40.718" v="254" actId="478"/>
          <ac:picMkLst>
            <pc:docMk/>
            <pc:sldMk cId="537727796" sldId="282"/>
            <ac:picMk id="4" creationId="{696CF15B-0EA0-7620-9359-EDB577AA5239}"/>
          </ac:picMkLst>
        </pc:picChg>
        <pc:picChg chg="add mod">
          <ac:chgData name="Jeremy Chan" userId="bd4f6405-5b99-4014-aa0d-18125b9bb22e" providerId="ADAL" clId="{B9D12ADB-F61B-4CD4-9E13-4A5817992271}" dt="2024-12-17T22:12:22.441" v="349" actId="1076"/>
          <ac:picMkLst>
            <pc:docMk/>
            <pc:sldMk cId="537727796" sldId="282"/>
            <ac:picMk id="5" creationId="{EC571893-81DD-781B-7193-66792A3D8DD5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09:54.056" v="345" actId="22"/>
        <pc:sldMkLst>
          <pc:docMk/>
          <pc:sldMk cId="2309295326" sldId="283"/>
        </pc:sldMkLst>
        <pc:spChg chg="mod">
          <ac:chgData name="Jeremy Chan" userId="bd4f6405-5b99-4014-aa0d-18125b9bb22e" providerId="ADAL" clId="{B9D12ADB-F61B-4CD4-9E13-4A5817992271}" dt="2024-12-17T20:20:39.120" v="253"/>
          <ac:spMkLst>
            <pc:docMk/>
            <pc:sldMk cId="2309295326" sldId="283"/>
            <ac:spMk id="2" creationId="{4C6697EF-1420-3F9A-A09D-FB8BA2CAA1BB}"/>
          </ac:spMkLst>
        </pc:spChg>
        <pc:picChg chg="add">
          <ac:chgData name="Jeremy Chan" userId="bd4f6405-5b99-4014-aa0d-18125b9bb22e" providerId="ADAL" clId="{B9D12ADB-F61B-4CD4-9E13-4A5817992271}" dt="2024-12-17T22:09:54.056" v="345" actId="22"/>
          <ac:picMkLst>
            <pc:docMk/>
            <pc:sldMk cId="2309295326" sldId="283"/>
            <ac:picMk id="4" creationId="{EB91C56E-82A7-4A8A-40BF-0CA42BD31068}"/>
          </ac:picMkLst>
        </pc:picChg>
        <pc:picChg chg="del">
          <ac:chgData name="Jeremy Chan" userId="bd4f6405-5b99-4014-aa0d-18125b9bb22e" providerId="ADAL" clId="{B9D12ADB-F61B-4CD4-9E13-4A5817992271}" dt="2024-12-17T20:20:41.949" v="255" actId="478"/>
          <ac:picMkLst>
            <pc:docMk/>
            <pc:sldMk cId="2309295326" sldId="283"/>
            <ac:picMk id="5" creationId="{9773CA9F-7C7C-97CC-58A6-9F47B30E8E18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10:55.668" v="346" actId="22"/>
        <pc:sldMkLst>
          <pc:docMk/>
          <pc:sldMk cId="1237451094" sldId="284"/>
        </pc:sldMkLst>
        <pc:spChg chg="mod">
          <ac:chgData name="Jeremy Chan" userId="bd4f6405-5b99-4014-aa0d-18125b9bb22e" providerId="ADAL" clId="{B9D12ADB-F61B-4CD4-9E13-4A5817992271}" dt="2024-12-17T20:20:46.866" v="257"/>
          <ac:spMkLst>
            <pc:docMk/>
            <pc:sldMk cId="1237451094" sldId="284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0:45.446" v="256" actId="478"/>
          <ac:picMkLst>
            <pc:docMk/>
            <pc:sldMk cId="1237451094" sldId="284"/>
            <ac:picMk id="4" creationId="{EE1C696B-324B-231A-32C0-B7544C363F03}"/>
          </ac:picMkLst>
        </pc:picChg>
        <pc:picChg chg="add">
          <ac:chgData name="Jeremy Chan" userId="bd4f6405-5b99-4014-aa0d-18125b9bb22e" providerId="ADAL" clId="{B9D12ADB-F61B-4CD4-9E13-4A5817992271}" dt="2024-12-17T22:10:55.668" v="346" actId="22"/>
          <ac:picMkLst>
            <pc:docMk/>
            <pc:sldMk cId="1237451094" sldId="284"/>
            <ac:picMk id="5" creationId="{546134C8-6064-2BC5-ABB3-0C682597A0CA}"/>
          </ac:picMkLst>
        </pc:picChg>
      </pc:sldChg>
      <pc:sldChg chg="modSp add mod">
        <pc:chgData name="Jeremy Chan" userId="bd4f6405-5b99-4014-aa0d-18125b9bb22e" providerId="ADAL" clId="{B9D12ADB-F61B-4CD4-9E13-4A5817992271}" dt="2024-12-17T22:16:46.482" v="394" actId="20577"/>
        <pc:sldMkLst>
          <pc:docMk/>
          <pc:sldMk cId="1246770012" sldId="285"/>
        </pc:sldMkLst>
        <pc:spChg chg="mod">
          <ac:chgData name="Jeremy Chan" userId="bd4f6405-5b99-4014-aa0d-18125b9bb22e" providerId="ADAL" clId="{B9D12ADB-F61B-4CD4-9E13-4A5817992271}" dt="2024-12-17T20:20:54.313" v="269" actId="20577"/>
          <ac:spMkLst>
            <pc:docMk/>
            <pc:sldMk cId="1246770012" sldId="285"/>
            <ac:spMk id="2" creationId="{8755B499-2D57-2C39-6D4E-3A26BFEBC961}"/>
          </ac:spMkLst>
        </pc:spChg>
        <pc:spChg chg="mod">
          <ac:chgData name="Jeremy Chan" userId="bd4f6405-5b99-4014-aa0d-18125b9bb22e" providerId="ADAL" clId="{B9D12ADB-F61B-4CD4-9E13-4A5817992271}" dt="2024-12-17T22:16:46.482" v="394" actId="20577"/>
          <ac:spMkLst>
            <pc:docMk/>
            <pc:sldMk cId="1246770012" sldId="285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22:18:04.594" v="397" actId="1076"/>
        <pc:sldMkLst>
          <pc:docMk/>
          <pc:sldMk cId="158318626" sldId="286"/>
        </pc:sldMkLst>
        <pc:spChg chg="mod">
          <ac:chgData name="Jeremy Chan" userId="bd4f6405-5b99-4014-aa0d-18125b9bb22e" providerId="ADAL" clId="{B9D12ADB-F61B-4CD4-9E13-4A5817992271}" dt="2024-12-17T20:20:59.744" v="272"/>
          <ac:spMkLst>
            <pc:docMk/>
            <pc:sldMk cId="158318626" sldId="286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00.500" v="273" actId="478"/>
          <ac:picMkLst>
            <pc:docMk/>
            <pc:sldMk cId="158318626" sldId="286"/>
            <ac:picMk id="4" creationId="{278ABF03-BDDE-3E77-C638-49FE9534D1A2}"/>
          </ac:picMkLst>
        </pc:picChg>
        <pc:picChg chg="add mod">
          <ac:chgData name="Jeremy Chan" userId="bd4f6405-5b99-4014-aa0d-18125b9bb22e" providerId="ADAL" clId="{B9D12ADB-F61B-4CD4-9E13-4A5817992271}" dt="2024-12-17T22:18:04.594" v="397" actId="1076"/>
          <ac:picMkLst>
            <pc:docMk/>
            <pc:sldMk cId="158318626" sldId="286"/>
            <ac:picMk id="5" creationId="{C77800E0-8A30-DFAC-E5DE-34F6826AA65E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19:27.601" v="398" actId="22"/>
        <pc:sldMkLst>
          <pc:docMk/>
          <pc:sldMk cId="1315572192" sldId="287"/>
        </pc:sldMkLst>
        <pc:spChg chg="mod">
          <ac:chgData name="Jeremy Chan" userId="bd4f6405-5b99-4014-aa0d-18125b9bb22e" providerId="ADAL" clId="{B9D12ADB-F61B-4CD4-9E13-4A5817992271}" dt="2024-12-17T20:21:02.902" v="274"/>
          <ac:spMkLst>
            <pc:docMk/>
            <pc:sldMk cId="1315572192" sldId="287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03.654" v="275" actId="478"/>
          <ac:picMkLst>
            <pc:docMk/>
            <pc:sldMk cId="1315572192" sldId="287"/>
            <ac:picMk id="4" creationId="{966F5B55-BDB0-EA30-F578-BBF703E3DA98}"/>
          </ac:picMkLst>
        </pc:picChg>
        <pc:picChg chg="add">
          <ac:chgData name="Jeremy Chan" userId="bd4f6405-5b99-4014-aa0d-18125b9bb22e" providerId="ADAL" clId="{B9D12ADB-F61B-4CD4-9E13-4A5817992271}" dt="2024-12-17T22:19:27.601" v="398" actId="22"/>
          <ac:picMkLst>
            <pc:docMk/>
            <pc:sldMk cId="1315572192" sldId="287"/>
            <ac:picMk id="5" creationId="{0BBA2298-4983-662F-EBF2-686A4E303F5A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20:11.460" v="399" actId="22"/>
        <pc:sldMkLst>
          <pc:docMk/>
          <pc:sldMk cId="786147833" sldId="288"/>
        </pc:sldMkLst>
        <pc:spChg chg="mod">
          <ac:chgData name="Jeremy Chan" userId="bd4f6405-5b99-4014-aa0d-18125b9bb22e" providerId="ADAL" clId="{B9D12ADB-F61B-4CD4-9E13-4A5817992271}" dt="2024-12-17T20:21:06.465" v="276"/>
          <ac:spMkLst>
            <pc:docMk/>
            <pc:sldMk cId="786147833" sldId="288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07.207" v="277" actId="478"/>
          <ac:picMkLst>
            <pc:docMk/>
            <pc:sldMk cId="786147833" sldId="288"/>
            <ac:picMk id="4" creationId="{FE176811-3949-4234-3F7F-0124B5261BA7}"/>
          </ac:picMkLst>
        </pc:picChg>
        <pc:picChg chg="add">
          <ac:chgData name="Jeremy Chan" userId="bd4f6405-5b99-4014-aa0d-18125b9bb22e" providerId="ADAL" clId="{B9D12ADB-F61B-4CD4-9E13-4A5817992271}" dt="2024-12-17T22:20:11.460" v="399" actId="22"/>
          <ac:picMkLst>
            <pc:docMk/>
            <pc:sldMk cId="786147833" sldId="288"/>
            <ac:picMk id="5" creationId="{9DA55C8D-1689-31B8-61E3-D5C134C19494}"/>
          </ac:picMkLst>
        </pc:picChg>
      </pc:sldChg>
      <pc:sldChg chg="modSp add mod">
        <pc:chgData name="Jeremy Chan" userId="bd4f6405-5b99-4014-aa0d-18125b9bb22e" providerId="ADAL" clId="{B9D12ADB-F61B-4CD4-9E13-4A5817992271}" dt="2024-12-17T22:21:25.891" v="417" actId="404"/>
        <pc:sldMkLst>
          <pc:docMk/>
          <pc:sldMk cId="3241783062" sldId="289"/>
        </pc:sldMkLst>
        <pc:spChg chg="mod">
          <ac:chgData name="Jeremy Chan" userId="bd4f6405-5b99-4014-aa0d-18125b9bb22e" providerId="ADAL" clId="{B9D12ADB-F61B-4CD4-9E13-4A5817992271}" dt="2024-12-17T22:21:25.891" v="417" actId="404"/>
          <ac:spMkLst>
            <pc:docMk/>
            <pc:sldMk cId="3241783062" sldId="289"/>
            <ac:spMk id="6" creationId="{B4EC19B7-DAD3-DCC9-5BA5-823FD2C3D878}"/>
          </ac:spMkLst>
        </pc:spChg>
        <pc:spChg chg="mod">
          <ac:chgData name="Jeremy Chan" userId="bd4f6405-5b99-4014-aa0d-18125b9bb22e" providerId="ADAL" clId="{B9D12ADB-F61B-4CD4-9E13-4A5817992271}" dt="2024-12-17T20:21:11.751" v="287" actId="20577"/>
          <ac:spMkLst>
            <pc:docMk/>
            <pc:sldMk cId="3241783062" sldId="289"/>
            <ac:spMk id="9" creationId="{8B4B953C-7AE9-DB7C-D076-55AEBA866D03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22:26:15.181" v="420" actId="1076"/>
        <pc:sldMkLst>
          <pc:docMk/>
          <pc:sldMk cId="1265226362" sldId="290"/>
        </pc:sldMkLst>
        <pc:spChg chg="mod">
          <ac:chgData name="Jeremy Chan" userId="bd4f6405-5b99-4014-aa0d-18125b9bb22e" providerId="ADAL" clId="{B9D12ADB-F61B-4CD4-9E13-4A5817992271}" dt="2024-12-17T20:21:14.237" v="288"/>
          <ac:spMkLst>
            <pc:docMk/>
            <pc:sldMk cId="1265226362" sldId="290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14.950" v="289" actId="478"/>
          <ac:picMkLst>
            <pc:docMk/>
            <pc:sldMk cId="1265226362" sldId="290"/>
            <ac:picMk id="4" creationId="{81DE780D-4712-578B-B6ED-B08F02C2655B}"/>
          </ac:picMkLst>
        </pc:picChg>
        <pc:picChg chg="add mod">
          <ac:chgData name="Jeremy Chan" userId="bd4f6405-5b99-4014-aa0d-18125b9bb22e" providerId="ADAL" clId="{B9D12ADB-F61B-4CD4-9E13-4A5817992271}" dt="2024-12-17T22:26:15.181" v="420" actId="1076"/>
          <ac:picMkLst>
            <pc:docMk/>
            <pc:sldMk cId="1265226362" sldId="290"/>
            <ac:picMk id="5" creationId="{40448406-5814-9FD3-ACF1-25533F1B944F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29:06.914" v="423"/>
        <pc:sldMkLst>
          <pc:docMk/>
          <pc:sldMk cId="296410906" sldId="291"/>
        </pc:sldMkLst>
        <pc:spChg chg="mod">
          <ac:chgData name="Jeremy Chan" userId="bd4f6405-5b99-4014-aa0d-18125b9bb22e" providerId="ADAL" clId="{B9D12ADB-F61B-4CD4-9E13-4A5817992271}" dt="2024-12-17T22:29:06.914" v="423"/>
          <ac:spMkLst>
            <pc:docMk/>
            <pc:sldMk cId="296410906" sldId="291"/>
            <ac:spMk id="2" creationId="{4C6697EF-1420-3F9A-A09D-FB8BA2CAA1BB}"/>
          </ac:spMkLst>
        </pc:spChg>
        <pc:grpChg chg="del">
          <ac:chgData name="Jeremy Chan" userId="bd4f6405-5b99-4014-aa0d-18125b9bb22e" providerId="ADAL" clId="{B9D12ADB-F61B-4CD4-9E13-4A5817992271}" dt="2024-12-17T20:21:16.853" v="290" actId="478"/>
          <ac:grpSpMkLst>
            <pc:docMk/>
            <pc:sldMk cId="296410906" sldId="291"/>
            <ac:grpSpMk id="4" creationId="{F9562AA2-566C-0EBE-D207-5F7797B1D311}"/>
          </ac:grpSpMkLst>
        </pc:grpChg>
        <pc:picChg chg="add">
          <ac:chgData name="Jeremy Chan" userId="bd4f6405-5b99-4014-aa0d-18125b9bb22e" providerId="ADAL" clId="{B9D12ADB-F61B-4CD4-9E13-4A5817992271}" dt="2024-12-17T22:28:59.930" v="422" actId="22"/>
          <ac:picMkLst>
            <pc:docMk/>
            <pc:sldMk cId="296410906" sldId="291"/>
            <ac:picMk id="7" creationId="{4EE64FC9-3A11-05ED-95CE-E2F7CAF808BF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27:31.126" v="421" actId="22"/>
        <pc:sldMkLst>
          <pc:docMk/>
          <pc:sldMk cId="941038940" sldId="292"/>
        </pc:sldMkLst>
        <pc:spChg chg="mod">
          <ac:chgData name="Jeremy Chan" userId="bd4f6405-5b99-4014-aa0d-18125b9bb22e" providerId="ADAL" clId="{B9D12ADB-F61B-4CD4-9E13-4A5817992271}" dt="2024-12-17T20:21:20.596" v="292"/>
          <ac:spMkLst>
            <pc:docMk/>
            <pc:sldMk cId="941038940" sldId="292"/>
            <ac:spMk id="2" creationId="{4C6697EF-1420-3F9A-A09D-FB8BA2CAA1BB}"/>
          </ac:spMkLst>
        </pc:spChg>
        <pc:grpChg chg="del">
          <ac:chgData name="Jeremy Chan" userId="bd4f6405-5b99-4014-aa0d-18125b9bb22e" providerId="ADAL" clId="{B9D12ADB-F61B-4CD4-9E13-4A5817992271}" dt="2024-12-17T20:21:19.251" v="291" actId="478"/>
          <ac:grpSpMkLst>
            <pc:docMk/>
            <pc:sldMk cId="941038940" sldId="292"/>
            <ac:grpSpMk id="6" creationId="{1A6391AE-49B5-32EB-690C-F43CE0450E04}"/>
          </ac:grpSpMkLst>
        </pc:grpChg>
        <pc:picChg chg="add">
          <ac:chgData name="Jeremy Chan" userId="bd4f6405-5b99-4014-aa0d-18125b9bb22e" providerId="ADAL" clId="{B9D12ADB-F61B-4CD4-9E13-4A5817992271}" dt="2024-12-17T22:27:31.126" v="421" actId="22"/>
          <ac:picMkLst>
            <pc:docMk/>
            <pc:sldMk cId="941038940" sldId="292"/>
            <ac:picMk id="7" creationId="{53E3A073-9D95-6D89-6910-28FA337597A0}"/>
          </ac:picMkLst>
        </pc:picChg>
      </pc:sldChg>
      <pc:sldChg chg="modSp add mod">
        <pc:chgData name="Jeremy Chan" userId="bd4f6405-5b99-4014-aa0d-18125b9bb22e" providerId="ADAL" clId="{B9D12ADB-F61B-4CD4-9E13-4A5817992271}" dt="2024-12-17T22:30:00.282" v="443" actId="404"/>
        <pc:sldMkLst>
          <pc:docMk/>
          <pc:sldMk cId="349612644" sldId="293"/>
        </pc:sldMkLst>
        <pc:spChg chg="mod">
          <ac:chgData name="Jeremy Chan" userId="bd4f6405-5b99-4014-aa0d-18125b9bb22e" providerId="ADAL" clId="{B9D12ADB-F61B-4CD4-9E13-4A5817992271}" dt="2024-12-17T20:21:24.264" v="301" actId="20577"/>
          <ac:spMkLst>
            <pc:docMk/>
            <pc:sldMk cId="349612644" sldId="293"/>
            <ac:spMk id="2" creationId="{5E07694D-8D75-2955-3A12-E49BF5AB7835}"/>
          </ac:spMkLst>
        </pc:spChg>
        <pc:spChg chg="mod">
          <ac:chgData name="Jeremy Chan" userId="bd4f6405-5b99-4014-aa0d-18125b9bb22e" providerId="ADAL" clId="{B9D12ADB-F61B-4CD4-9E13-4A5817992271}" dt="2024-12-17T22:30:00.282" v="443" actId="404"/>
          <ac:spMkLst>
            <pc:docMk/>
            <pc:sldMk cId="349612644" sldId="293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22:36:48.495" v="448" actId="1076"/>
        <pc:sldMkLst>
          <pc:docMk/>
          <pc:sldMk cId="3062079773" sldId="294"/>
        </pc:sldMkLst>
        <pc:spChg chg="mod">
          <ac:chgData name="Jeremy Chan" userId="bd4f6405-5b99-4014-aa0d-18125b9bb22e" providerId="ADAL" clId="{B9D12ADB-F61B-4CD4-9E13-4A5817992271}" dt="2024-12-17T20:21:28.791" v="304"/>
          <ac:spMkLst>
            <pc:docMk/>
            <pc:sldMk cId="3062079773" sldId="294"/>
            <ac:spMk id="2" creationId="{4C6697EF-1420-3F9A-A09D-FB8BA2CAA1BB}"/>
          </ac:spMkLst>
        </pc:spChg>
        <pc:picChg chg="add mod">
          <ac:chgData name="Jeremy Chan" userId="bd4f6405-5b99-4014-aa0d-18125b9bb22e" providerId="ADAL" clId="{B9D12ADB-F61B-4CD4-9E13-4A5817992271}" dt="2024-12-17T22:36:48.495" v="448" actId="1076"/>
          <ac:picMkLst>
            <pc:docMk/>
            <pc:sldMk cId="3062079773" sldId="294"/>
            <ac:picMk id="4" creationId="{CB1E3EEF-7259-6F12-D029-2BF7881E84BA}"/>
          </ac:picMkLst>
        </pc:picChg>
        <pc:picChg chg="del">
          <ac:chgData name="Jeremy Chan" userId="bd4f6405-5b99-4014-aa0d-18125b9bb22e" providerId="ADAL" clId="{B9D12ADB-F61B-4CD4-9E13-4A5817992271}" dt="2024-12-17T20:21:27.441" v="303" actId="478"/>
          <ac:picMkLst>
            <pc:docMk/>
            <pc:sldMk cId="3062079773" sldId="294"/>
            <ac:picMk id="7" creationId="{769FEFFE-A377-0D71-4191-38415A640747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33:48.470" v="444" actId="22"/>
        <pc:sldMkLst>
          <pc:docMk/>
          <pc:sldMk cId="398686979" sldId="295"/>
        </pc:sldMkLst>
        <pc:spChg chg="mod">
          <ac:chgData name="Jeremy Chan" userId="bd4f6405-5b99-4014-aa0d-18125b9bb22e" providerId="ADAL" clId="{B9D12ADB-F61B-4CD4-9E13-4A5817992271}" dt="2024-12-17T20:21:30.706" v="305"/>
          <ac:spMkLst>
            <pc:docMk/>
            <pc:sldMk cId="398686979" sldId="295"/>
            <ac:spMk id="2" creationId="{4C6697EF-1420-3F9A-A09D-FB8BA2CAA1BB}"/>
          </ac:spMkLst>
        </pc:spChg>
        <pc:grpChg chg="del">
          <ac:chgData name="Jeremy Chan" userId="bd4f6405-5b99-4014-aa0d-18125b9bb22e" providerId="ADAL" clId="{B9D12ADB-F61B-4CD4-9E13-4A5817992271}" dt="2024-12-17T20:21:31.283" v="306" actId="478"/>
          <ac:grpSpMkLst>
            <pc:docMk/>
            <pc:sldMk cId="398686979" sldId="295"/>
            <ac:grpSpMk id="13" creationId="{8A644F74-93EC-08FD-4DDA-5DDA87FD132B}"/>
          </ac:grpSpMkLst>
        </pc:grpChg>
        <pc:picChg chg="add">
          <ac:chgData name="Jeremy Chan" userId="bd4f6405-5b99-4014-aa0d-18125b9bb22e" providerId="ADAL" clId="{B9D12ADB-F61B-4CD4-9E13-4A5817992271}" dt="2024-12-17T22:33:48.470" v="444" actId="22"/>
          <ac:picMkLst>
            <pc:docMk/>
            <pc:sldMk cId="398686979" sldId="295"/>
            <ac:picMk id="5" creationId="{289217AE-54AD-0F9E-5B92-AA0CD0E1C155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34:47.685" v="445" actId="22"/>
        <pc:sldMkLst>
          <pc:docMk/>
          <pc:sldMk cId="3981098555" sldId="296"/>
        </pc:sldMkLst>
        <pc:spChg chg="mod">
          <ac:chgData name="Jeremy Chan" userId="bd4f6405-5b99-4014-aa0d-18125b9bb22e" providerId="ADAL" clId="{B9D12ADB-F61B-4CD4-9E13-4A5817992271}" dt="2024-12-17T20:21:34.603" v="309"/>
          <ac:spMkLst>
            <pc:docMk/>
            <pc:sldMk cId="3981098555" sldId="296"/>
            <ac:spMk id="2" creationId="{4C6697EF-1420-3F9A-A09D-FB8BA2CAA1BB}"/>
          </ac:spMkLst>
        </pc:spChg>
        <pc:picChg chg="add">
          <ac:chgData name="Jeremy Chan" userId="bd4f6405-5b99-4014-aa0d-18125b9bb22e" providerId="ADAL" clId="{B9D12ADB-F61B-4CD4-9E13-4A5817992271}" dt="2024-12-17T22:34:47.685" v="445" actId="22"/>
          <ac:picMkLst>
            <pc:docMk/>
            <pc:sldMk cId="3981098555" sldId="296"/>
            <ac:picMk id="4" creationId="{6E38F62A-EA58-29EA-C382-7C58EB3AE25C}"/>
          </ac:picMkLst>
        </pc:picChg>
        <pc:picChg chg="del">
          <ac:chgData name="Jeremy Chan" userId="bd4f6405-5b99-4014-aa0d-18125b9bb22e" providerId="ADAL" clId="{B9D12ADB-F61B-4CD4-9E13-4A5817992271}" dt="2024-12-17T20:21:35.199" v="310" actId="478"/>
          <ac:picMkLst>
            <pc:docMk/>
            <pc:sldMk cId="3981098555" sldId="296"/>
            <ac:picMk id="5" creationId="{02C3C90B-2E85-7045-0F80-A2E16E9DB250}"/>
          </ac:picMkLst>
        </pc:picChg>
      </pc:sldChg>
      <pc:sldChg chg="modSp add mod">
        <pc:chgData name="Jeremy Chan" userId="bd4f6405-5b99-4014-aa0d-18125b9bb22e" providerId="ADAL" clId="{B9D12ADB-F61B-4CD4-9E13-4A5817992271}" dt="2024-12-17T22:39:54.518" v="494" actId="20577"/>
        <pc:sldMkLst>
          <pc:docMk/>
          <pc:sldMk cId="4178163354" sldId="297"/>
        </pc:sldMkLst>
        <pc:spChg chg="mod">
          <ac:chgData name="Jeremy Chan" userId="bd4f6405-5b99-4014-aa0d-18125b9bb22e" providerId="ADAL" clId="{B9D12ADB-F61B-4CD4-9E13-4A5817992271}" dt="2024-12-17T20:21:39.134" v="319" actId="20577"/>
          <ac:spMkLst>
            <pc:docMk/>
            <pc:sldMk cId="4178163354" sldId="297"/>
            <ac:spMk id="2" creationId="{B6EFE331-2ED7-BC4B-E040-A3C4F3FF13A5}"/>
          </ac:spMkLst>
        </pc:spChg>
        <pc:spChg chg="mod">
          <ac:chgData name="Jeremy Chan" userId="bd4f6405-5b99-4014-aa0d-18125b9bb22e" providerId="ADAL" clId="{B9D12ADB-F61B-4CD4-9E13-4A5817992271}" dt="2024-12-17T22:39:54.518" v="494" actId="20577"/>
          <ac:spMkLst>
            <pc:docMk/>
            <pc:sldMk cId="4178163354" sldId="297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7T22:43:09.215" v="497" actId="1076"/>
        <pc:sldMkLst>
          <pc:docMk/>
          <pc:sldMk cId="105929217" sldId="298"/>
        </pc:sldMkLst>
        <pc:spChg chg="mod">
          <ac:chgData name="Jeremy Chan" userId="bd4f6405-5b99-4014-aa0d-18125b9bb22e" providerId="ADAL" clId="{B9D12ADB-F61B-4CD4-9E13-4A5817992271}" dt="2024-12-17T20:21:45.809" v="322"/>
          <ac:spMkLst>
            <pc:docMk/>
            <pc:sldMk cId="105929217" sldId="298"/>
            <ac:spMk id="2" creationId="{4C6697EF-1420-3F9A-A09D-FB8BA2CAA1BB}"/>
          </ac:spMkLst>
        </pc:spChg>
        <pc:picChg chg="add mod">
          <ac:chgData name="Jeremy Chan" userId="bd4f6405-5b99-4014-aa0d-18125b9bb22e" providerId="ADAL" clId="{B9D12ADB-F61B-4CD4-9E13-4A5817992271}" dt="2024-12-17T22:43:09.215" v="497" actId="1076"/>
          <ac:picMkLst>
            <pc:docMk/>
            <pc:sldMk cId="105929217" sldId="298"/>
            <ac:picMk id="4" creationId="{005EBCD1-876D-E02E-50E8-32536904628E}"/>
          </ac:picMkLst>
        </pc:picChg>
        <pc:picChg chg="del">
          <ac:chgData name="Jeremy Chan" userId="bd4f6405-5b99-4014-aa0d-18125b9bb22e" providerId="ADAL" clId="{B9D12ADB-F61B-4CD4-9E13-4A5817992271}" dt="2024-12-17T20:21:46.581" v="323" actId="478"/>
          <ac:picMkLst>
            <pc:docMk/>
            <pc:sldMk cId="105929217" sldId="298"/>
            <ac:picMk id="5" creationId="{634466E4-F0ED-DF1D-562C-EAED849255DF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46:24.103" v="499" actId="22"/>
        <pc:sldMkLst>
          <pc:docMk/>
          <pc:sldMk cId="2628320534" sldId="299"/>
        </pc:sldMkLst>
        <pc:spChg chg="mod">
          <ac:chgData name="Jeremy Chan" userId="bd4f6405-5b99-4014-aa0d-18125b9bb22e" providerId="ADAL" clId="{B9D12ADB-F61B-4CD4-9E13-4A5817992271}" dt="2024-12-17T20:21:49.575" v="324"/>
          <ac:spMkLst>
            <pc:docMk/>
            <pc:sldMk cId="2628320534" sldId="299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1:50.154" v="325" actId="478"/>
          <ac:picMkLst>
            <pc:docMk/>
            <pc:sldMk cId="2628320534" sldId="299"/>
            <ac:picMk id="4" creationId="{30AEC53E-6961-178D-D35A-74762A3D3368}"/>
          </ac:picMkLst>
        </pc:picChg>
        <pc:picChg chg="add">
          <ac:chgData name="Jeremy Chan" userId="bd4f6405-5b99-4014-aa0d-18125b9bb22e" providerId="ADAL" clId="{B9D12ADB-F61B-4CD4-9E13-4A5817992271}" dt="2024-12-17T22:46:24.103" v="499" actId="22"/>
          <ac:picMkLst>
            <pc:docMk/>
            <pc:sldMk cId="2628320534" sldId="299"/>
            <ac:picMk id="5" creationId="{0397DD9F-34FF-986D-8DCC-85E079B5778E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7T22:43:59.071" v="498" actId="22"/>
        <pc:sldMkLst>
          <pc:docMk/>
          <pc:sldMk cId="3487872057" sldId="300"/>
        </pc:sldMkLst>
        <pc:spChg chg="mod">
          <ac:chgData name="Jeremy Chan" userId="bd4f6405-5b99-4014-aa0d-18125b9bb22e" providerId="ADAL" clId="{B9D12ADB-F61B-4CD4-9E13-4A5817992271}" dt="2024-12-17T20:21:52.918" v="326"/>
          <ac:spMkLst>
            <pc:docMk/>
            <pc:sldMk cId="3487872057" sldId="300"/>
            <ac:spMk id="2" creationId="{4C6697EF-1420-3F9A-A09D-FB8BA2CAA1BB}"/>
          </ac:spMkLst>
        </pc:spChg>
        <pc:picChg chg="add">
          <ac:chgData name="Jeremy Chan" userId="bd4f6405-5b99-4014-aa0d-18125b9bb22e" providerId="ADAL" clId="{B9D12ADB-F61B-4CD4-9E13-4A5817992271}" dt="2024-12-17T22:43:59.071" v="498" actId="22"/>
          <ac:picMkLst>
            <pc:docMk/>
            <pc:sldMk cId="3487872057" sldId="300"/>
            <ac:picMk id="4" creationId="{7D95C77A-69C9-6849-0107-74EC8F21C723}"/>
          </ac:picMkLst>
        </pc:picChg>
        <pc:picChg chg="del">
          <ac:chgData name="Jeremy Chan" userId="bd4f6405-5b99-4014-aa0d-18125b9bb22e" providerId="ADAL" clId="{B9D12ADB-F61B-4CD4-9E13-4A5817992271}" dt="2024-12-17T20:21:53.622" v="327" actId="478"/>
          <ac:picMkLst>
            <pc:docMk/>
            <pc:sldMk cId="3487872057" sldId="300"/>
            <ac:picMk id="7" creationId="{1CEB44DD-BC7F-5D95-D7DE-A0D2E3D61950}"/>
          </ac:picMkLst>
        </pc:picChg>
      </pc:sldChg>
      <pc:sldChg chg="modSp add mod">
        <pc:chgData name="Jeremy Chan" userId="bd4f6405-5b99-4014-aa0d-18125b9bb22e" providerId="ADAL" clId="{B9D12ADB-F61B-4CD4-9E13-4A5817992271}" dt="2024-12-17T22:48:07.952" v="713" actId="20577"/>
        <pc:sldMkLst>
          <pc:docMk/>
          <pc:sldMk cId="2993555337" sldId="301"/>
        </pc:sldMkLst>
        <pc:spChg chg="mod">
          <ac:chgData name="Jeremy Chan" userId="bd4f6405-5b99-4014-aa0d-18125b9bb22e" providerId="ADAL" clId="{B9D12ADB-F61B-4CD4-9E13-4A5817992271}" dt="2024-12-17T20:21:57.203" v="336" actId="20577"/>
          <ac:spMkLst>
            <pc:docMk/>
            <pc:sldMk cId="2993555337" sldId="301"/>
            <ac:spMk id="2" creationId="{D789315E-8D0A-4416-2951-3EBED274FED0}"/>
          </ac:spMkLst>
        </pc:spChg>
        <pc:spChg chg="mod">
          <ac:chgData name="Jeremy Chan" userId="bd4f6405-5b99-4014-aa0d-18125b9bb22e" providerId="ADAL" clId="{B9D12ADB-F61B-4CD4-9E13-4A5817992271}" dt="2024-12-17T22:48:07.952" v="713" actId="20577"/>
          <ac:spMkLst>
            <pc:docMk/>
            <pc:sldMk cId="2993555337" sldId="301"/>
            <ac:spMk id="6" creationId="{B4EC19B7-DAD3-DCC9-5BA5-823FD2C3D878}"/>
          </ac:spMkLst>
        </pc:spChg>
      </pc:sldChg>
      <pc:sldChg chg="delSp modSp add del mod">
        <pc:chgData name="Jeremy Chan" userId="bd4f6405-5b99-4014-aa0d-18125b9bb22e" providerId="ADAL" clId="{B9D12ADB-F61B-4CD4-9E13-4A5817992271}" dt="2024-12-17T22:47:34.566" v="546" actId="47"/>
        <pc:sldMkLst>
          <pc:docMk/>
          <pc:sldMk cId="2145481255" sldId="302"/>
        </pc:sldMkLst>
        <pc:spChg chg="mod">
          <ac:chgData name="Jeremy Chan" userId="bd4f6405-5b99-4014-aa0d-18125b9bb22e" providerId="ADAL" clId="{B9D12ADB-F61B-4CD4-9E13-4A5817992271}" dt="2024-12-17T20:22:02.058" v="339"/>
          <ac:spMkLst>
            <pc:docMk/>
            <pc:sldMk cId="2145481255" sldId="302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2:02.743" v="340" actId="478"/>
          <ac:picMkLst>
            <pc:docMk/>
            <pc:sldMk cId="2145481255" sldId="302"/>
            <ac:picMk id="4" creationId="{34465CB7-59F4-32A7-B16B-0585649721C4}"/>
          </ac:picMkLst>
        </pc:picChg>
      </pc:sldChg>
      <pc:sldChg chg="delSp modSp add del mod">
        <pc:chgData name="Jeremy Chan" userId="bd4f6405-5b99-4014-aa0d-18125b9bb22e" providerId="ADAL" clId="{B9D12ADB-F61B-4CD4-9E13-4A5817992271}" dt="2024-12-17T22:47:34.566" v="546" actId="47"/>
        <pc:sldMkLst>
          <pc:docMk/>
          <pc:sldMk cId="1459001550" sldId="303"/>
        </pc:sldMkLst>
        <pc:spChg chg="mod">
          <ac:chgData name="Jeremy Chan" userId="bd4f6405-5b99-4014-aa0d-18125b9bb22e" providerId="ADAL" clId="{B9D12ADB-F61B-4CD4-9E13-4A5817992271}" dt="2024-12-17T20:22:05.880" v="341"/>
          <ac:spMkLst>
            <pc:docMk/>
            <pc:sldMk cId="1459001550" sldId="303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2:06.667" v="342" actId="478"/>
          <ac:picMkLst>
            <pc:docMk/>
            <pc:sldMk cId="1459001550" sldId="303"/>
            <ac:picMk id="5" creationId="{07FDF999-5A8D-D346-BC10-089D7275B700}"/>
          </ac:picMkLst>
        </pc:picChg>
      </pc:sldChg>
      <pc:sldChg chg="delSp modSp add del mod">
        <pc:chgData name="Jeremy Chan" userId="bd4f6405-5b99-4014-aa0d-18125b9bb22e" providerId="ADAL" clId="{B9D12ADB-F61B-4CD4-9E13-4A5817992271}" dt="2024-12-17T22:47:34.566" v="546" actId="47"/>
        <pc:sldMkLst>
          <pc:docMk/>
          <pc:sldMk cId="2599542026" sldId="304"/>
        </pc:sldMkLst>
        <pc:spChg chg="mod">
          <ac:chgData name="Jeremy Chan" userId="bd4f6405-5b99-4014-aa0d-18125b9bb22e" providerId="ADAL" clId="{B9D12ADB-F61B-4CD4-9E13-4A5817992271}" dt="2024-12-17T20:22:09.235" v="343"/>
          <ac:spMkLst>
            <pc:docMk/>
            <pc:sldMk cId="2599542026" sldId="304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7T20:22:09.964" v="344" actId="478"/>
          <ac:picMkLst>
            <pc:docMk/>
            <pc:sldMk cId="2599542026" sldId="304"/>
            <ac:picMk id="4" creationId="{57ED4F4B-B6C6-29FA-B806-21D68C3D09F1}"/>
          </ac:picMkLst>
        </pc:picChg>
      </pc:sldChg>
      <pc:sldChg chg="modSp add mod">
        <pc:chgData name="Jeremy Chan" userId="bd4f6405-5b99-4014-aa0d-18125b9bb22e" providerId="ADAL" clId="{B9D12ADB-F61B-4CD4-9E13-4A5817992271}" dt="2024-12-18T16:31:20.103" v="734" actId="20577"/>
        <pc:sldMkLst>
          <pc:docMk/>
          <pc:sldMk cId="891476810" sldId="305"/>
        </pc:sldMkLst>
        <pc:spChg chg="mod">
          <ac:chgData name="Jeremy Chan" userId="bd4f6405-5b99-4014-aa0d-18125b9bb22e" providerId="ADAL" clId="{B9D12ADB-F61B-4CD4-9E13-4A5817992271}" dt="2024-12-18T16:31:20.103" v="734" actId="20577"/>
          <ac:spMkLst>
            <pc:docMk/>
            <pc:sldMk cId="891476810" sldId="305"/>
            <ac:spMk id="6" creationId="{B4EC19B7-DAD3-DCC9-5BA5-823FD2C3D878}"/>
          </ac:spMkLst>
        </pc:spChg>
      </pc:sldChg>
      <pc:sldChg chg="addSp delSp modSp add mod">
        <pc:chgData name="Jeremy Chan" userId="bd4f6405-5b99-4014-aa0d-18125b9bb22e" providerId="ADAL" clId="{B9D12ADB-F61B-4CD4-9E13-4A5817992271}" dt="2024-12-18T16:35:26.719" v="768" actId="1076"/>
        <pc:sldMkLst>
          <pc:docMk/>
          <pc:sldMk cId="910464891" sldId="306"/>
        </pc:sldMkLst>
        <pc:spChg chg="mod">
          <ac:chgData name="Jeremy Chan" userId="bd4f6405-5b99-4014-aa0d-18125b9bb22e" providerId="ADAL" clId="{B9D12ADB-F61B-4CD4-9E13-4A5817992271}" dt="2024-12-18T16:31:36.547" v="760" actId="20577"/>
          <ac:spMkLst>
            <pc:docMk/>
            <pc:sldMk cId="910464891" sldId="306"/>
            <ac:spMk id="2" creationId="{4C6697EF-1420-3F9A-A09D-FB8BA2CAA1BB}"/>
          </ac:spMkLst>
        </pc:spChg>
        <pc:picChg chg="add del mod">
          <ac:chgData name="Jeremy Chan" userId="bd4f6405-5b99-4014-aa0d-18125b9bb22e" providerId="ADAL" clId="{B9D12ADB-F61B-4CD4-9E13-4A5817992271}" dt="2024-12-18T16:32:53.187" v="764" actId="21"/>
          <ac:picMkLst>
            <pc:docMk/>
            <pc:sldMk cId="910464891" sldId="306"/>
            <ac:picMk id="3" creationId="{E89CE2C7-D693-B07F-DC2A-D6DCEBC82919}"/>
          </ac:picMkLst>
        </pc:picChg>
        <pc:picChg chg="del">
          <ac:chgData name="Jeremy Chan" userId="bd4f6405-5b99-4014-aa0d-18125b9bb22e" providerId="ADAL" clId="{B9D12ADB-F61B-4CD4-9E13-4A5817992271}" dt="2024-12-18T16:31:24.208" v="735" actId="478"/>
          <ac:picMkLst>
            <pc:docMk/>
            <pc:sldMk cId="910464891" sldId="306"/>
            <ac:picMk id="4" creationId="{34465CB7-59F4-32A7-B16B-0585649721C4}"/>
          </ac:picMkLst>
        </pc:picChg>
        <pc:picChg chg="add mod">
          <ac:chgData name="Jeremy Chan" userId="bd4f6405-5b99-4014-aa0d-18125b9bb22e" providerId="ADAL" clId="{B9D12ADB-F61B-4CD4-9E13-4A5817992271}" dt="2024-12-18T16:35:26.719" v="768" actId="1076"/>
          <ac:picMkLst>
            <pc:docMk/>
            <pc:sldMk cId="910464891" sldId="306"/>
            <ac:picMk id="6" creationId="{2C684171-9773-E0AC-7215-84EB6FB7DF7D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8T16:32:54.615" v="765"/>
        <pc:sldMkLst>
          <pc:docMk/>
          <pc:sldMk cId="3564779640" sldId="307"/>
        </pc:sldMkLst>
        <pc:spChg chg="mod">
          <ac:chgData name="Jeremy Chan" userId="bd4f6405-5b99-4014-aa0d-18125b9bb22e" providerId="ADAL" clId="{B9D12ADB-F61B-4CD4-9E13-4A5817992271}" dt="2024-12-18T16:31:34.154" v="757" actId="20577"/>
          <ac:spMkLst>
            <pc:docMk/>
            <pc:sldMk cId="3564779640" sldId="307"/>
            <ac:spMk id="2" creationId="{4C6697EF-1420-3F9A-A09D-FB8BA2CAA1BB}"/>
          </ac:spMkLst>
        </pc:spChg>
        <pc:picChg chg="add mod">
          <ac:chgData name="Jeremy Chan" userId="bd4f6405-5b99-4014-aa0d-18125b9bb22e" providerId="ADAL" clId="{B9D12ADB-F61B-4CD4-9E13-4A5817992271}" dt="2024-12-18T16:32:54.615" v="765"/>
          <ac:picMkLst>
            <pc:docMk/>
            <pc:sldMk cId="3564779640" sldId="307"/>
            <ac:picMk id="3" creationId="{346B76CB-1E08-14B0-A9E1-1DF696D7023D}"/>
          </ac:picMkLst>
        </pc:picChg>
        <pc:picChg chg="del">
          <ac:chgData name="Jeremy Chan" userId="bd4f6405-5b99-4014-aa0d-18125b9bb22e" providerId="ADAL" clId="{B9D12ADB-F61B-4CD4-9E13-4A5817992271}" dt="2024-12-18T16:31:25.844" v="736" actId="478"/>
          <ac:picMkLst>
            <pc:docMk/>
            <pc:sldMk cId="3564779640" sldId="307"/>
            <ac:picMk id="5" creationId="{07FDF999-5A8D-D346-BC10-089D7275B700}"/>
          </ac:picMkLst>
        </pc:picChg>
      </pc:sldChg>
      <pc:sldChg chg="addSp delSp modSp add mod">
        <pc:chgData name="Jeremy Chan" userId="bd4f6405-5b99-4014-aa0d-18125b9bb22e" providerId="ADAL" clId="{B9D12ADB-F61B-4CD4-9E13-4A5817992271}" dt="2024-12-18T16:32:51.009" v="763" actId="22"/>
        <pc:sldMkLst>
          <pc:docMk/>
          <pc:sldMk cId="2916693041" sldId="308"/>
        </pc:sldMkLst>
        <pc:spChg chg="mod">
          <ac:chgData name="Jeremy Chan" userId="bd4f6405-5b99-4014-aa0d-18125b9bb22e" providerId="ADAL" clId="{B9D12ADB-F61B-4CD4-9E13-4A5817992271}" dt="2024-12-18T16:31:28.346" v="740" actId="20577"/>
          <ac:spMkLst>
            <pc:docMk/>
            <pc:sldMk cId="2916693041" sldId="308"/>
            <ac:spMk id="2" creationId="{4C6697EF-1420-3F9A-A09D-FB8BA2CAA1BB}"/>
          </ac:spMkLst>
        </pc:spChg>
        <pc:picChg chg="del">
          <ac:chgData name="Jeremy Chan" userId="bd4f6405-5b99-4014-aa0d-18125b9bb22e" providerId="ADAL" clId="{B9D12ADB-F61B-4CD4-9E13-4A5817992271}" dt="2024-12-18T16:31:27.108" v="737" actId="478"/>
          <ac:picMkLst>
            <pc:docMk/>
            <pc:sldMk cId="2916693041" sldId="308"/>
            <ac:picMk id="4" creationId="{57ED4F4B-B6C6-29FA-B806-21D68C3D09F1}"/>
          </ac:picMkLst>
        </pc:picChg>
        <pc:picChg chg="add">
          <ac:chgData name="Jeremy Chan" userId="bd4f6405-5b99-4014-aa0d-18125b9bb22e" providerId="ADAL" clId="{B9D12ADB-F61B-4CD4-9E13-4A5817992271}" dt="2024-12-18T16:32:51.009" v="763" actId="22"/>
          <ac:picMkLst>
            <pc:docMk/>
            <pc:sldMk cId="2916693041" sldId="308"/>
            <ac:picMk id="5" creationId="{79EF1347-CA42-B423-32A5-00C633D2E179}"/>
          </ac:picMkLst>
        </pc:picChg>
      </pc:sldChg>
    </pc:docChg>
  </pc:docChgLst>
  <pc:docChgLst>
    <pc:chgData name="Jeremy Chan" userId="bd4f6405-5b99-4014-aa0d-18125b9bb22e" providerId="ADAL" clId="{6EAF6D1D-1564-4FE4-9A3D-8C9CEC2527C2}"/>
    <pc:docChg chg="undo custSel addSld delSld modSld">
      <pc:chgData name="Jeremy Chan" userId="bd4f6405-5b99-4014-aa0d-18125b9bb22e" providerId="ADAL" clId="{6EAF6D1D-1564-4FE4-9A3D-8C9CEC2527C2}" dt="2025-03-28T22:35:27.955" v="175" actId="22"/>
      <pc:docMkLst>
        <pc:docMk/>
      </pc:docMkLst>
      <pc:sldChg chg="modSp mod">
        <pc:chgData name="Jeremy Chan" userId="bd4f6405-5b99-4014-aa0d-18125b9bb22e" providerId="ADAL" clId="{6EAF6D1D-1564-4FE4-9A3D-8C9CEC2527C2}" dt="2025-02-05T21:31:01.985" v="93" actId="20577"/>
        <pc:sldMkLst>
          <pc:docMk/>
          <pc:sldMk cId="818477734" sldId="256"/>
        </pc:sldMkLst>
        <pc:spChg chg="mod">
          <ac:chgData name="Jeremy Chan" userId="bd4f6405-5b99-4014-aa0d-18125b9bb22e" providerId="ADAL" clId="{6EAF6D1D-1564-4FE4-9A3D-8C9CEC2527C2}" dt="2025-02-05T21:31:01.985" v="93" actId="20577"/>
          <ac:spMkLst>
            <pc:docMk/>
            <pc:sldMk cId="818477734" sldId="256"/>
            <ac:spMk id="3" creationId="{E026ABE8-10BD-3F5A-A88B-8E78D196E0C4}"/>
          </ac:spMkLst>
        </pc:spChg>
      </pc:sldChg>
      <pc:sldChg chg="addSp delSp modSp mod">
        <pc:chgData name="Jeremy Chan" userId="bd4f6405-5b99-4014-aa0d-18125b9bb22e" providerId="ADAL" clId="{6EAF6D1D-1564-4FE4-9A3D-8C9CEC2527C2}" dt="2025-02-19T01:30:20.363" v="159" actId="1076"/>
        <pc:sldMkLst>
          <pc:docMk/>
          <pc:sldMk cId="1971807919" sldId="258"/>
        </pc:sldMkLst>
        <pc:picChg chg="add del mod">
          <ac:chgData name="Jeremy Chan" userId="bd4f6405-5b99-4014-aa0d-18125b9bb22e" providerId="ADAL" clId="{6EAF6D1D-1564-4FE4-9A3D-8C9CEC2527C2}" dt="2025-02-19T01:30:15.005" v="156" actId="478"/>
          <ac:picMkLst>
            <pc:docMk/>
            <pc:sldMk cId="1971807919" sldId="258"/>
            <ac:picMk id="4" creationId="{7A9AC5AB-595E-9D8B-EADB-B9ACB9618BAC}"/>
          </ac:picMkLst>
        </pc:picChg>
        <pc:picChg chg="del">
          <ac:chgData name="Jeremy Chan" userId="bd4f6405-5b99-4014-aa0d-18125b9bb22e" providerId="ADAL" clId="{6EAF6D1D-1564-4FE4-9A3D-8C9CEC2527C2}" dt="2025-02-05T18:57:49.058" v="31" actId="478"/>
          <ac:picMkLst>
            <pc:docMk/>
            <pc:sldMk cId="1971807919" sldId="258"/>
            <ac:picMk id="4" creationId="{81DE780D-4712-578B-B6ED-B08F02C2655B}"/>
          </ac:picMkLst>
        </pc:picChg>
        <pc:picChg chg="add del mod">
          <ac:chgData name="Jeremy Chan" userId="bd4f6405-5b99-4014-aa0d-18125b9bb22e" providerId="ADAL" clId="{6EAF6D1D-1564-4FE4-9A3D-8C9CEC2527C2}" dt="2025-02-05T20:05:40.976" v="71" actId="478"/>
          <ac:picMkLst>
            <pc:docMk/>
            <pc:sldMk cId="1971807919" sldId="258"/>
            <ac:picMk id="5" creationId="{168B7FE2-2C44-14FB-F7D7-A238BAEAEBB8}"/>
          </ac:picMkLst>
        </pc:picChg>
        <pc:picChg chg="add mod">
          <ac:chgData name="Jeremy Chan" userId="bd4f6405-5b99-4014-aa0d-18125b9bb22e" providerId="ADAL" clId="{6EAF6D1D-1564-4FE4-9A3D-8C9CEC2527C2}" dt="2025-02-19T01:30:20.363" v="159" actId="1076"/>
          <ac:picMkLst>
            <pc:docMk/>
            <pc:sldMk cId="1971807919" sldId="258"/>
            <ac:picMk id="5" creationId="{38FF3D3B-0603-D841-08E7-AC4F3245160F}"/>
          </ac:picMkLst>
        </pc:picChg>
        <pc:picChg chg="add del mod">
          <ac:chgData name="Jeremy Chan" userId="bd4f6405-5b99-4014-aa0d-18125b9bb22e" providerId="ADAL" clId="{6EAF6D1D-1564-4FE4-9A3D-8C9CEC2527C2}" dt="2025-02-12T00:20:57.107" v="107" actId="478"/>
          <ac:picMkLst>
            <pc:docMk/>
            <pc:sldMk cId="1971807919" sldId="258"/>
            <ac:picMk id="7" creationId="{7AE6C285-24AB-A949-BF6C-D87737CF49DB}"/>
          </ac:picMkLst>
        </pc:picChg>
      </pc:sldChg>
      <pc:sldChg chg="addSp delSp mod">
        <pc:chgData name="Jeremy Chan" userId="bd4f6405-5b99-4014-aa0d-18125b9bb22e" providerId="ADAL" clId="{6EAF6D1D-1564-4FE4-9A3D-8C9CEC2527C2}" dt="2025-02-19T01:31:45.610" v="163" actId="22"/>
        <pc:sldMkLst>
          <pc:docMk/>
          <pc:sldMk cId="3769183851" sldId="259"/>
        </pc:sldMkLst>
        <pc:grpChg chg="del">
          <ac:chgData name="Jeremy Chan" userId="bd4f6405-5b99-4014-aa0d-18125b9bb22e" providerId="ADAL" clId="{6EAF6D1D-1564-4FE4-9A3D-8C9CEC2527C2}" dt="2025-02-05T19:00:00.179" v="37" actId="478"/>
          <ac:grpSpMkLst>
            <pc:docMk/>
            <pc:sldMk cId="3769183851" sldId="259"/>
            <ac:grpSpMk id="6" creationId="{1A6391AE-49B5-32EB-690C-F43CE0450E04}"/>
          </ac:grpSpMkLst>
        </pc:grpChg>
        <pc:picChg chg="add del">
          <ac:chgData name="Jeremy Chan" userId="bd4f6405-5b99-4014-aa0d-18125b9bb22e" providerId="ADAL" clId="{6EAF6D1D-1564-4FE4-9A3D-8C9CEC2527C2}" dt="2025-02-19T01:31:45.405" v="162" actId="478"/>
          <ac:picMkLst>
            <pc:docMk/>
            <pc:sldMk cId="3769183851" sldId="259"/>
            <ac:picMk id="4" creationId="{C6A75024-20AE-282E-976F-D9AB15B576E3}"/>
          </ac:picMkLst>
        </pc:picChg>
        <pc:picChg chg="add">
          <ac:chgData name="Jeremy Chan" userId="bd4f6405-5b99-4014-aa0d-18125b9bb22e" providerId="ADAL" clId="{6EAF6D1D-1564-4FE4-9A3D-8C9CEC2527C2}" dt="2025-02-19T01:31:45.610" v="163" actId="22"/>
          <ac:picMkLst>
            <pc:docMk/>
            <pc:sldMk cId="3769183851" sldId="259"/>
            <ac:picMk id="5" creationId="{347E0B30-CAEE-9EFD-7120-0ABB9EB49943}"/>
          </ac:picMkLst>
        </pc:picChg>
        <pc:picChg chg="add del">
          <ac:chgData name="Jeremy Chan" userId="bd4f6405-5b99-4014-aa0d-18125b9bb22e" providerId="ADAL" clId="{6EAF6D1D-1564-4FE4-9A3D-8C9CEC2527C2}" dt="2025-02-05T20:08:38.906" v="77" actId="478"/>
          <ac:picMkLst>
            <pc:docMk/>
            <pc:sldMk cId="3769183851" sldId="259"/>
            <ac:picMk id="7" creationId="{E9AE53D6-7C67-7584-4CD9-ADD6D18B82D8}"/>
          </ac:picMkLst>
        </pc:picChg>
        <pc:picChg chg="add del">
          <ac:chgData name="Jeremy Chan" userId="bd4f6405-5b99-4014-aa0d-18125b9bb22e" providerId="ADAL" clId="{6EAF6D1D-1564-4FE4-9A3D-8C9CEC2527C2}" dt="2025-02-12T00:22:37.577" v="113" actId="478"/>
          <ac:picMkLst>
            <pc:docMk/>
            <pc:sldMk cId="3769183851" sldId="259"/>
            <ac:picMk id="9" creationId="{12AD2A95-0D2A-A758-799B-CAD6C82A7E93}"/>
          </ac:picMkLst>
        </pc:picChg>
      </pc:sldChg>
      <pc:sldChg chg="addSp delSp mod">
        <pc:chgData name="Jeremy Chan" userId="bd4f6405-5b99-4014-aa0d-18125b9bb22e" providerId="ADAL" clId="{6EAF6D1D-1564-4FE4-9A3D-8C9CEC2527C2}" dt="2025-02-19T01:31:10.800" v="161" actId="22"/>
        <pc:sldMkLst>
          <pc:docMk/>
          <pc:sldMk cId="3137480995" sldId="260"/>
        </pc:sldMkLst>
        <pc:grpChg chg="del">
          <ac:chgData name="Jeremy Chan" userId="bd4f6405-5b99-4014-aa0d-18125b9bb22e" providerId="ADAL" clId="{6EAF6D1D-1564-4FE4-9A3D-8C9CEC2527C2}" dt="2025-02-05T18:59:12.035" v="35" actId="478"/>
          <ac:grpSpMkLst>
            <pc:docMk/>
            <pc:sldMk cId="3137480995" sldId="260"/>
            <ac:grpSpMk id="4" creationId="{F9562AA2-566C-0EBE-D207-5F7797B1D311}"/>
          </ac:grpSpMkLst>
        </pc:grpChg>
        <pc:picChg chg="add del">
          <ac:chgData name="Jeremy Chan" userId="bd4f6405-5b99-4014-aa0d-18125b9bb22e" providerId="ADAL" clId="{6EAF6D1D-1564-4FE4-9A3D-8C9CEC2527C2}" dt="2025-02-19T01:31:10.562" v="160" actId="478"/>
          <ac:picMkLst>
            <pc:docMk/>
            <pc:sldMk cId="3137480995" sldId="260"/>
            <ac:picMk id="4" creationId="{915496AE-915E-42FE-A663-45736669BF64}"/>
          </ac:picMkLst>
        </pc:picChg>
        <pc:picChg chg="add">
          <ac:chgData name="Jeremy Chan" userId="bd4f6405-5b99-4014-aa0d-18125b9bb22e" providerId="ADAL" clId="{6EAF6D1D-1564-4FE4-9A3D-8C9CEC2527C2}" dt="2025-02-19T01:31:10.800" v="161" actId="22"/>
          <ac:picMkLst>
            <pc:docMk/>
            <pc:sldMk cId="3137480995" sldId="260"/>
            <ac:picMk id="5" creationId="{F4E01057-CDCB-4490-7292-F76A2397CBA3}"/>
          </ac:picMkLst>
        </pc:picChg>
        <pc:picChg chg="add del">
          <ac:chgData name="Jeremy Chan" userId="bd4f6405-5b99-4014-aa0d-18125b9bb22e" providerId="ADAL" clId="{6EAF6D1D-1564-4FE4-9A3D-8C9CEC2527C2}" dt="2025-02-05T20:07:05.081" v="75" actId="478"/>
          <ac:picMkLst>
            <pc:docMk/>
            <pc:sldMk cId="3137480995" sldId="260"/>
            <ac:picMk id="7" creationId="{46AAB9B7-BB39-27D8-5073-6965EAD0F0E5}"/>
          </ac:picMkLst>
        </pc:picChg>
        <pc:picChg chg="add del">
          <ac:chgData name="Jeremy Chan" userId="bd4f6405-5b99-4014-aa0d-18125b9bb22e" providerId="ADAL" clId="{6EAF6D1D-1564-4FE4-9A3D-8C9CEC2527C2}" dt="2025-02-12T00:22:19.510" v="111" actId="478"/>
          <ac:picMkLst>
            <pc:docMk/>
            <pc:sldMk cId="3137480995" sldId="260"/>
            <ac:picMk id="9" creationId="{CAF1E345-31DA-3810-915A-05AB04FE7782}"/>
          </ac:picMkLst>
        </pc:picChg>
      </pc:sldChg>
      <pc:sldChg chg="addSp delSp modSp mod">
        <pc:chgData name="Jeremy Chan" userId="bd4f6405-5b99-4014-aa0d-18125b9bb22e" providerId="ADAL" clId="{6EAF6D1D-1564-4FE4-9A3D-8C9CEC2527C2}" dt="2025-02-12T00:46:06.299" v="148" actId="1076"/>
        <pc:sldMkLst>
          <pc:docMk/>
          <pc:sldMk cId="1860231685" sldId="262"/>
        </pc:sldMkLst>
        <pc:picChg chg="add del mod">
          <ac:chgData name="Jeremy Chan" userId="bd4f6405-5b99-4014-aa0d-18125b9bb22e" providerId="ADAL" clId="{6EAF6D1D-1564-4FE4-9A3D-8C9CEC2527C2}" dt="2025-02-12T00:46:00.456" v="145" actId="478"/>
          <ac:picMkLst>
            <pc:docMk/>
            <pc:sldMk cId="1860231685" sldId="262"/>
            <ac:picMk id="4" creationId="{DF95E650-18FB-AF51-1C51-09969A1A614E}"/>
          </ac:picMkLst>
        </pc:picChg>
        <pc:picChg chg="add mod">
          <ac:chgData name="Jeremy Chan" userId="bd4f6405-5b99-4014-aa0d-18125b9bb22e" providerId="ADAL" clId="{6EAF6D1D-1564-4FE4-9A3D-8C9CEC2527C2}" dt="2025-02-12T00:46:06.299" v="148" actId="1076"/>
          <ac:picMkLst>
            <pc:docMk/>
            <pc:sldMk cId="1860231685" sldId="262"/>
            <ac:picMk id="5" creationId="{FC459570-0EA8-DE06-1D76-A259B095C725}"/>
          </ac:picMkLst>
        </pc:picChg>
        <pc:picChg chg="del">
          <ac:chgData name="Jeremy Chan" userId="bd4f6405-5b99-4014-aa0d-18125b9bb22e" providerId="ADAL" clId="{6EAF6D1D-1564-4FE4-9A3D-8C9CEC2527C2}" dt="2025-02-05T19:02:23.854" v="39" actId="478"/>
          <ac:picMkLst>
            <pc:docMk/>
            <pc:sldMk cId="1860231685" sldId="262"/>
            <ac:picMk id="7" creationId="{769FEFFE-A377-0D71-4191-38415A640747}"/>
          </ac:picMkLst>
        </pc:picChg>
      </pc:sldChg>
      <pc:sldChg chg="addSp delSp modSp mod">
        <pc:chgData name="Jeremy Chan" userId="bd4f6405-5b99-4014-aa0d-18125b9bb22e" providerId="ADAL" clId="{6EAF6D1D-1564-4FE4-9A3D-8C9CEC2527C2}" dt="2025-02-12T00:47:22.861" v="150" actId="22"/>
        <pc:sldMkLst>
          <pc:docMk/>
          <pc:sldMk cId="2159820049" sldId="263"/>
        </pc:sldMkLst>
        <pc:grpChg chg="del">
          <ac:chgData name="Jeremy Chan" userId="bd4f6405-5b99-4014-aa0d-18125b9bb22e" providerId="ADAL" clId="{6EAF6D1D-1564-4FE4-9A3D-8C9CEC2527C2}" dt="2025-02-05T19:06:17.003" v="43" actId="478"/>
          <ac:grpSpMkLst>
            <pc:docMk/>
            <pc:sldMk cId="2159820049" sldId="263"/>
            <ac:grpSpMk id="13" creationId="{8A644F74-93EC-08FD-4DDA-5DDA87FD132B}"/>
          </ac:grpSpMkLst>
        </pc:grpChg>
        <pc:picChg chg="add">
          <ac:chgData name="Jeremy Chan" userId="bd4f6405-5b99-4014-aa0d-18125b9bb22e" providerId="ADAL" clId="{6EAF6D1D-1564-4FE4-9A3D-8C9CEC2527C2}" dt="2025-02-12T00:47:22.861" v="150" actId="22"/>
          <ac:picMkLst>
            <pc:docMk/>
            <pc:sldMk cId="2159820049" sldId="263"/>
            <ac:picMk id="4" creationId="{184FC99F-59D8-6C5B-1334-545AE21B1783}"/>
          </ac:picMkLst>
        </pc:picChg>
        <pc:picChg chg="add del mod">
          <ac:chgData name="Jeremy Chan" userId="bd4f6405-5b99-4014-aa0d-18125b9bb22e" providerId="ADAL" clId="{6EAF6D1D-1564-4FE4-9A3D-8C9CEC2527C2}" dt="2025-02-12T00:47:22.643" v="149" actId="478"/>
          <ac:picMkLst>
            <pc:docMk/>
            <pc:sldMk cId="2159820049" sldId="263"/>
            <ac:picMk id="5" creationId="{DE0B88AB-CD94-B927-1DA4-E7FF3C4C43F1}"/>
          </ac:picMkLst>
        </pc:picChg>
      </pc:sldChg>
      <pc:sldChg chg="addSp delSp modSp mod">
        <pc:chgData name="Jeremy Chan" userId="bd4f6405-5b99-4014-aa0d-18125b9bb22e" providerId="ADAL" clId="{6EAF6D1D-1564-4FE4-9A3D-8C9CEC2527C2}" dt="2025-02-12T00:47:59.548" v="152" actId="22"/>
        <pc:sldMkLst>
          <pc:docMk/>
          <pc:sldMk cId="2644655796" sldId="264"/>
        </pc:sldMkLst>
        <pc:picChg chg="add del mod">
          <ac:chgData name="Jeremy Chan" userId="bd4f6405-5b99-4014-aa0d-18125b9bb22e" providerId="ADAL" clId="{6EAF6D1D-1564-4FE4-9A3D-8C9CEC2527C2}" dt="2025-02-12T00:47:59.236" v="151" actId="478"/>
          <ac:picMkLst>
            <pc:docMk/>
            <pc:sldMk cId="2644655796" sldId="264"/>
            <ac:picMk id="4" creationId="{5A3EF58E-D8BB-F273-8890-4522E6A0D56C}"/>
          </ac:picMkLst>
        </pc:picChg>
        <pc:picChg chg="del">
          <ac:chgData name="Jeremy Chan" userId="bd4f6405-5b99-4014-aa0d-18125b9bb22e" providerId="ADAL" clId="{6EAF6D1D-1564-4FE4-9A3D-8C9CEC2527C2}" dt="2025-02-05T19:07:02.867" v="45" actId="478"/>
          <ac:picMkLst>
            <pc:docMk/>
            <pc:sldMk cId="2644655796" sldId="264"/>
            <ac:picMk id="5" creationId="{02C3C90B-2E85-7045-0F80-A2E16E9DB250}"/>
          </ac:picMkLst>
        </pc:picChg>
        <pc:picChg chg="add">
          <ac:chgData name="Jeremy Chan" userId="bd4f6405-5b99-4014-aa0d-18125b9bb22e" providerId="ADAL" clId="{6EAF6D1D-1564-4FE4-9A3D-8C9CEC2527C2}" dt="2025-02-12T00:47:59.548" v="152" actId="22"/>
          <ac:picMkLst>
            <pc:docMk/>
            <pc:sldMk cId="2644655796" sldId="264"/>
            <ac:picMk id="5" creationId="{D0A8A0A0-20C3-5C36-C5E7-74830BEB38B0}"/>
          </ac:picMkLst>
        </pc:picChg>
      </pc:sldChg>
      <pc:sldChg chg="addSp delSp modSp mod">
        <pc:chgData name="Jeremy Chan" userId="bd4f6405-5b99-4014-aa0d-18125b9bb22e" providerId="ADAL" clId="{6EAF6D1D-1564-4FE4-9A3D-8C9CEC2527C2}" dt="2025-03-28T22:32:37.038" v="171" actId="1076"/>
        <pc:sldMkLst>
          <pc:docMk/>
          <pc:sldMk cId="2527714868" sldId="266"/>
        </pc:sldMkLst>
        <pc:picChg chg="add del">
          <ac:chgData name="Jeremy Chan" userId="bd4f6405-5b99-4014-aa0d-18125b9bb22e" providerId="ADAL" clId="{6EAF6D1D-1564-4FE4-9A3D-8C9CEC2527C2}" dt="2025-02-05T18:37:17.816" v="4" actId="478"/>
          <ac:picMkLst>
            <pc:docMk/>
            <pc:sldMk cId="2527714868" sldId="266"/>
            <ac:picMk id="4" creationId="{696CF15B-0EA0-7620-9359-EDB577AA5239}"/>
          </ac:picMkLst>
        </pc:picChg>
        <pc:picChg chg="add del mod">
          <ac:chgData name="Jeremy Chan" userId="bd4f6405-5b99-4014-aa0d-18125b9bb22e" providerId="ADAL" clId="{6EAF6D1D-1564-4FE4-9A3D-8C9CEC2527C2}" dt="2025-03-28T22:32:31.186" v="168" actId="478"/>
          <ac:picMkLst>
            <pc:docMk/>
            <pc:sldMk cId="2527714868" sldId="266"/>
            <ac:picMk id="4" creationId="{7DD1DA93-5520-50DC-D5F0-0E4397D5EA92}"/>
          </ac:picMkLst>
        </pc:picChg>
        <pc:picChg chg="add del">
          <ac:chgData name="Jeremy Chan" userId="bd4f6405-5b99-4014-aa0d-18125b9bb22e" providerId="ADAL" clId="{6EAF6D1D-1564-4FE4-9A3D-8C9CEC2527C2}" dt="2025-02-05T18:37:13.907" v="2" actId="22"/>
          <ac:picMkLst>
            <pc:docMk/>
            <pc:sldMk cId="2527714868" sldId="266"/>
            <ac:picMk id="5" creationId="{BED9606E-162F-9CAF-607D-B27DA1EF48F6}"/>
          </ac:picMkLst>
        </pc:picChg>
        <pc:picChg chg="add mod">
          <ac:chgData name="Jeremy Chan" userId="bd4f6405-5b99-4014-aa0d-18125b9bb22e" providerId="ADAL" clId="{6EAF6D1D-1564-4FE4-9A3D-8C9CEC2527C2}" dt="2025-03-28T22:32:37.038" v="171" actId="1076"/>
          <ac:picMkLst>
            <pc:docMk/>
            <pc:sldMk cId="2527714868" sldId="266"/>
            <ac:picMk id="6" creationId="{23F53272-7B28-0067-20B5-E18D3E017DCE}"/>
          </ac:picMkLst>
        </pc:picChg>
        <pc:picChg chg="add del mod">
          <ac:chgData name="Jeremy Chan" userId="bd4f6405-5b99-4014-aa0d-18125b9bb22e" providerId="ADAL" clId="{6EAF6D1D-1564-4FE4-9A3D-8C9CEC2527C2}" dt="2025-02-05T18:38:48.403" v="8" actId="478"/>
          <ac:picMkLst>
            <pc:docMk/>
            <pc:sldMk cId="2527714868" sldId="266"/>
            <ac:picMk id="7" creationId="{4C0F8904-6070-B9BC-B6EB-27DEC28FEAB1}"/>
          </ac:picMkLst>
        </pc:picChg>
        <pc:picChg chg="add del mod">
          <ac:chgData name="Jeremy Chan" userId="bd4f6405-5b99-4014-aa0d-18125b9bb22e" providerId="ADAL" clId="{6EAF6D1D-1564-4FE4-9A3D-8C9CEC2527C2}" dt="2025-03-28T22:29:23.384" v="164" actId="478"/>
          <ac:picMkLst>
            <pc:docMk/>
            <pc:sldMk cId="2527714868" sldId="266"/>
            <ac:picMk id="9" creationId="{B3D06DCA-8403-D32F-14A0-F57D139E6EC8}"/>
          </ac:picMkLst>
        </pc:picChg>
      </pc:sldChg>
      <pc:sldChg chg="addSp delSp modSp mod">
        <pc:chgData name="Jeremy Chan" userId="bd4f6405-5b99-4014-aa0d-18125b9bb22e" providerId="ADAL" clId="{6EAF6D1D-1564-4FE4-9A3D-8C9CEC2527C2}" dt="2025-03-28T22:34:10.753" v="173" actId="22"/>
        <pc:sldMkLst>
          <pc:docMk/>
          <pc:sldMk cId="3780084812" sldId="267"/>
        </pc:sldMkLst>
        <pc:picChg chg="add">
          <ac:chgData name="Jeremy Chan" userId="bd4f6405-5b99-4014-aa0d-18125b9bb22e" providerId="ADAL" clId="{6EAF6D1D-1564-4FE4-9A3D-8C9CEC2527C2}" dt="2025-03-28T22:34:10.753" v="173" actId="22"/>
          <ac:picMkLst>
            <pc:docMk/>
            <pc:sldMk cId="3780084812" sldId="267"/>
            <ac:picMk id="4" creationId="{194DDEDE-0D27-75BB-1565-212B65EF6B09}"/>
          </ac:picMkLst>
        </pc:picChg>
        <pc:picChg chg="add del">
          <ac:chgData name="Jeremy Chan" userId="bd4f6405-5b99-4014-aa0d-18125b9bb22e" providerId="ADAL" clId="{6EAF6D1D-1564-4FE4-9A3D-8C9CEC2527C2}" dt="2025-02-05T21:32:44.365" v="94" actId="478"/>
          <ac:picMkLst>
            <pc:docMk/>
            <pc:sldMk cId="3780084812" sldId="267"/>
            <ac:picMk id="4" creationId="{22838315-AEAF-6EA0-9AE3-FC1BEE122141}"/>
          </ac:picMkLst>
        </pc:picChg>
        <pc:picChg chg="del">
          <ac:chgData name="Jeremy Chan" userId="bd4f6405-5b99-4014-aa0d-18125b9bb22e" providerId="ADAL" clId="{6EAF6D1D-1564-4FE4-9A3D-8C9CEC2527C2}" dt="2025-02-05T18:40:52.594" v="12" actId="478"/>
          <ac:picMkLst>
            <pc:docMk/>
            <pc:sldMk cId="3780084812" sldId="267"/>
            <ac:picMk id="5" creationId="{9773CA9F-7C7C-97CC-58A6-9F47B30E8E18}"/>
          </ac:picMkLst>
        </pc:picChg>
        <pc:picChg chg="add del mod">
          <ac:chgData name="Jeremy Chan" userId="bd4f6405-5b99-4014-aa0d-18125b9bb22e" providerId="ADAL" clId="{6EAF6D1D-1564-4FE4-9A3D-8C9CEC2527C2}" dt="2025-03-28T22:34:10.518" v="172" actId="478"/>
          <ac:picMkLst>
            <pc:docMk/>
            <pc:sldMk cId="3780084812" sldId="267"/>
            <ac:picMk id="7" creationId="{8CA57713-FFAA-D7A1-09E4-B6CEE03BBB5D}"/>
          </ac:picMkLst>
        </pc:picChg>
      </pc:sldChg>
      <pc:sldChg chg="addSp delSp modSp mod">
        <pc:chgData name="Jeremy Chan" userId="bd4f6405-5b99-4014-aa0d-18125b9bb22e" providerId="ADAL" clId="{6EAF6D1D-1564-4FE4-9A3D-8C9CEC2527C2}" dt="2025-03-28T22:35:27.955" v="175" actId="22"/>
        <pc:sldMkLst>
          <pc:docMk/>
          <pc:sldMk cId="3155535443" sldId="268"/>
        </pc:sldMkLst>
        <pc:picChg chg="add">
          <ac:chgData name="Jeremy Chan" userId="bd4f6405-5b99-4014-aa0d-18125b9bb22e" providerId="ADAL" clId="{6EAF6D1D-1564-4FE4-9A3D-8C9CEC2527C2}" dt="2025-03-28T22:35:27.955" v="175" actId="22"/>
          <ac:picMkLst>
            <pc:docMk/>
            <pc:sldMk cId="3155535443" sldId="268"/>
            <ac:picMk id="4" creationId="{69F168B3-76F6-B31B-00ED-5A49B092C33D}"/>
          </ac:picMkLst>
        </pc:picChg>
        <pc:picChg chg="del">
          <ac:chgData name="Jeremy Chan" userId="bd4f6405-5b99-4014-aa0d-18125b9bb22e" providerId="ADAL" clId="{6EAF6D1D-1564-4FE4-9A3D-8C9CEC2527C2}" dt="2025-02-05T18:44:42.120" v="14" actId="478"/>
          <ac:picMkLst>
            <pc:docMk/>
            <pc:sldMk cId="3155535443" sldId="268"/>
            <ac:picMk id="4" creationId="{EE1C696B-324B-231A-32C0-B7544C363F03}"/>
          </ac:picMkLst>
        </pc:picChg>
        <pc:picChg chg="add del mod">
          <ac:chgData name="Jeremy Chan" userId="bd4f6405-5b99-4014-aa0d-18125b9bb22e" providerId="ADAL" clId="{6EAF6D1D-1564-4FE4-9A3D-8C9CEC2527C2}" dt="2025-03-28T22:34:16.082" v="174" actId="478"/>
          <ac:picMkLst>
            <pc:docMk/>
            <pc:sldMk cId="3155535443" sldId="268"/>
            <ac:picMk id="5" creationId="{C59A1C67-3D8E-6859-FA98-B59D95026CEB}"/>
          </ac:picMkLst>
        </pc:picChg>
      </pc:sldChg>
      <pc:sldChg chg="addSp delSp modSp mod">
        <pc:chgData name="Jeremy Chan" userId="bd4f6405-5b99-4014-aa0d-18125b9bb22e" providerId="ADAL" clId="{6EAF6D1D-1564-4FE4-9A3D-8C9CEC2527C2}" dt="2025-02-12T00:17:06.376" v="102" actId="1076"/>
        <pc:sldMkLst>
          <pc:docMk/>
          <pc:sldMk cId="4013808900" sldId="270"/>
        </pc:sldMkLst>
        <pc:picChg chg="del">
          <ac:chgData name="Jeremy Chan" userId="bd4f6405-5b99-4014-aa0d-18125b9bb22e" providerId="ADAL" clId="{6EAF6D1D-1564-4FE4-9A3D-8C9CEC2527C2}" dt="2025-02-05T18:52:37.715" v="16" actId="478"/>
          <ac:picMkLst>
            <pc:docMk/>
            <pc:sldMk cId="4013808900" sldId="270"/>
            <ac:picMk id="4" creationId="{278ABF03-BDDE-3E77-C638-49FE9534D1A2}"/>
          </ac:picMkLst>
        </pc:picChg>
        <pc:picChg chg="add mod">
          <ac:chgData name="Jeremy Chan" userId="bd4f6405-5b99-4014-aa0d-18125b9bb22e" providerId="ADAL" clId="{6EAF6D1D-1564-4FE4-9A3D-8C9CEC2527C2}" dt="2025-02-12T00:17:06.376" v="102" actId="1076"/>
          <ac:picMkLst>
            <pc:docMk/>
            <pc:sldMk cId="4013808900" sldId="270"/>
            <ac:picMk id="4" creationId="{D976965A-E183-2ADD-3578-22D940D91FD4}"/>
          </ac:picMkLst>
        </pc:picChg>
        <pc:picChg chg="add del mod">
          <ac:chgData name="Jeremy Chan" userId="bd4f6405-5b99-4014-aa0d-18125b9bb22e" providerId="ADAL" clId="{6EAF6D1D-1564-4FE4-9A3D-8C9CEC2527C2}" dt="2025-02-05T18:55:07.767" v="26" actId="478"/>
          <ac:picMkLst>
            <pc:docMk/>
            <pc:sldMk cId="4013808900" sldId="270"/>
            <ac:picMk id="5" creationId="{5F10D72E-E6AF-156C-998B-54182480853F}"/>
          </ac:picMkLst>
        </pc:picChg>
        <pc:picChg chg="add del mod">
          <ac:chgData name="Jeremy Chan" userId="bd4f6405-5b99-4014-aa0d-18125b9bb22e" providerId="ADAL" clId="{6EAF6D1D-1564-4FE4-9A3D-8C9CEC2527C2}" dt="2025-02-12T00:16:59.395" v="99" actId="478"/>
          <ac:picMkLst>
            <pc:docMk/>
            <pc:sldMk cId="4013808900" sldId="270"/>
            <ac:picMk id="7" creationId="{C9F178C9-0D47-AE68-D702-839C6F45D184}"/>
          </ac:picMkLst>
        </pc:picChg>
      </pc:sldChg>
      <pc:sldChg chg="addSp delSp mod">
        <pc:chgData name="Jeremy Chan" userId="bd4f6405-5b99-4014-aa0d-18125b9bb22e" providerId="ADAL" clId="{6EAF6D1D-1564-4FE4-9A3D-8C9CEC2527C2}" dt="2025-02-12T00:32:21.774" v="128" actId="22"/>
        <pc:sldMkLst>
          <pc:docMk/>
          <pc:sldMk cId="2329800109" sldId="271"/>
        </pc:sldMkLst>
        <pc:picChg chg="add del">
          <ac:chgData name="Jeremy Chan" userId="bd4f6405-5b99-4014-aa0d-18125b9bb22e" providerId="ADAL" clId="{6EAF6D1D-1564-4FE4-9A3D-8C9CEC2527C2}" dt="2025-02-12T00:32:21.536" v="127" actId="478"/>
          <ac:picMkLst>
            <pc:docMk/>
            <pc:sldMk cId="2329800109" sldId="271"/>
            <ac:picMk id="4" creationId="{7F38825F-185B-8F80-7349-CC97BDF1C417}"/>
          </ac:picMkLst>
        </pc:picChg>
        <pc:picChg chg="del">
          <ac:chgData name="Jeremy Chan" userId="bd4f6405-5b99-4014-aa0d-18125b9bb22e" providerId="ADAL" clId="{6EAF6D1D-1564-4FE4-9A3D-8C9CEC2527C2}" dt="2025-02-05T18:53:34.336" v="20" actId="478"/>
          <ac:picMkLst>
            <pc:docMk/>
            <pc:sldMk cId="2329800109" sldId="271"/>
            <ac:picMk id="4" creationId="{966F5B55-BDB0-EA30-F578-BBF703E3DA98}"/>
          </ac:picMkLst>
        </pc:picChg>
        <pc:picChg chg="add del">
          <ac:chgData name="Jeremy Chan" userId="bd4f6405-5b99-4014-aa0d-18125b9bb22e" providerId="ADAL" clId="{6EAF6D1D-1564-4FE4-9A3D-8C9CEC2527C2}" dt="2025-02-05T18:54:54.222" v="24" actId="478"/>
          <ac:picMkLst>
            <pc:docMk/>
            <pc:sldMk cId="2329800109" sldId="271"/>
            <ac:picMk id="5" creationId="{06490874-C037-5625-F84E-C040B01C1A52}"/>
          </ac:picMkLst>
        </pc:picChg>
        <pc:picChg chg="add">
          <ac:chgData name="Jeremy Chan" userId="bd4f6405-5b99-4014-aa0d-18125b9bb22e" providerId="ADAL" clId="{6EAF6D1D-1564-4FE4-9A3D-8C9CEC2527C2}" dt="2025-02-12T00:32:21.774" v="128" actId="22"/>
          <ac:picMkLst>
            <pc:docMk/>
            <pc:sldMk cId="2329800109" sldId="271"/>
            <ac:picMk id="6" creationId="{39E70216-1873-FBFE-6B8D-EDD85507B8AA}"/>
          </ac:picMkLst>
        </pc:picChg>
        <pc:picChg chg="add del">
          <ac:chgData name="Jeremy Chan" userId="bd4f6405-5b99-4014-aa0d-18125b9bb22e" providerId="ADAL" clId="{6EAF6D1D-1564-4FE4-9A3D-8C9CEC2527C2}" dt="2025-02-12T00:18:33.320" v="103" actId="478"/>
          <ac:picMkLst>
            <pc:docMk/>
            <pc:sldMk cId="2329800109" sldId="271"/>
            <ac:picMk id="7" creationId="{81CD6EDE-4818-BFB6-14D5-F573297A83CD}"/>
          </ac:picMkLst>
        </pc:picChg>
      </pc:sldChg>
      <pc:sldChg chg="addSp delSp mod">
        <pc:chgData name="Jeremy Chan" userId="bd4f6405-5b99-4014-aa0d-18125b9bb22e" providerId="ADAL" clId="{6EAF6D1D-1564-4FE4-9A3D-8C9CEC2527C2}" dt="2025-02-12T00:19:25.016" v="106" actId="22"/>
        <pc:sldMkLst>
          <pc:docMk/>
          <pc:sldMk cId="2184407149" sldId="272"/>
        </pc:sldMkLst>
        <pc:picChg chg="add">
          <ac:chgData name="Jeremy Chan" userId="bd4f6405-5b99-4014-aa0d-18125b9bb22e" providerId="ADAL" clId="{6EAF6D1D-1564-4FE4-9A3D-8C9CEC2527C2}" dt="2025-02-12T00:19:25.016" v="106" actId="22"/>
          <ac:picMkLst>
            <pc:docMk/>
            <pc:sldMk cId="2184407149" sldId="272"/>
            <ac:picMk id="4" creationId="{EAC9C2AB-78CC-450C-0D03-5AA99317357C}"/>
          </ac:picMkLst>
        </pc:picChg>
        <pc:picChg chg="del">
          <ac:chgData name="Jeremy Chan" userId="bd4f6405-5b99-4014-aa0d-18125b9bb22e" providerId="ADAL" clId="{6EAF6D1D-1564-4FE4-9A3D-8C9CEC2527C2}" dt="2025-02-05T18:54:41.763" v="22" actId="478"/>
          <ac:picMkLst>
            <pc:docMk/>
            <pc:sldMk cId="2184407149" sldId="272"/>
            <ac:picMk id="4" creationId="{FE176811-3949-4234-3F7F-0124B5261BA7}"/>
          </ac:picMkLst>
        </pc:picChg>
        <pc:picChg chg="add del">
          <ac:chgData name="Jeremy Chan" userId="bd4f6405-5b99-4014-aa0d-18125b9bb22e" providerId="ADAL" clId="{6EAF6D1D-1564-4FE4-9A3D-8C9CEC2527C2}" dt="2025-02-12T00:19:24.715" v="105" actId="478"/>
          <ac:picMkLst>
            <pc:docMk/>
            <pc:sldMk cId="2184407149" sldId="272"/>
            <ac:picMk id="5" creationId="{94342CEF-49E9-9F6B-3E6C-5C1FAAB8077C}"/>
          </ac:picMkLst>
        </pc:picChg>
      </pc:sldChg>
      <pc:sldChg chg="addSp delSp modSp mod">
        <pc:chgData name="Jeremy Chan" userId="bd4f6405-5b99-4014-aa0d-18125b9bb22e" providerId="ADAL" clId="{6EAF6D1D-1564-4FE4-9A3D-8C9CEC2527C2}" dt="2025-02-12T00:26:53.073" v="122" actId="1076"/>
        <pc:sldMkLst>
          <pc:docMk/>
          <pc:sldMk cId="3083400136" sldId="274"/>
        </pc:sldMkLst>
        <pc:picChg chg="add del mod">
          <ac:chgData name="Jeremy Chan" userId="bd4f6405-5b99-4014-aa0d-18125b9bb22e" providerId="ADAL" clId="{6EAF6D1D-1564-4FE4-9A3D-8C9CEC2527C2}" dt="2025-02-12T00:26:44.584" v="118" actId="478"/>
          <ac:picMkLst>
            <pc:docMk/>
            <pc:sldMk cId="3083400136" sldId="274"/>
            <ac:picMk id="4" creationId="{E9C41F41-A829-DB71-E5DF-F9F36A6F7EEA}"/>
          </ac:picMkLst>
        </pc:picChg>
        <pc:picChg chg="del">
          <ac:chgData name="Jeremy Chan" userId="bd4f6405-5b99-4014-aa0d-18125b9bb22e" providerId="ADAL" clId="{6EAF6D1D-1564-4FE4-9A3D-8C9CEC2527C2}" dt="2025-02-05T19:12:11.891" v="47" actId="478"/>
          <ac:picMkLst>
            <pc:docMk/>
            <pc:sldMk cId="3083400136" sldId="274"/>
            <ac:picMk id="5" creationId="{634466E4-F0ED-DF1D-562C-EAED849255DF}"/>
          </ac:picMkLst>
        </pc:picChg>
        <pc:picChg chg="add mod">
          <ac:chgData name="Jeremy Chan" userId="bd4f6405-5b99-4014-aa0d-18125b9bb22e" providerId="ADAL" clId="{6EAF6D1D-1564-4FE4-9A3D-8C9CEC2527C2}" dt="2025-02-12T00:26:53.073" v="122" actId="1076"/>
          <ac:picMkLst>
            <pc:docMk/>
            <pc:sldMk cId="3083400136" sldId="274"/>
            <ac:picMk id="5" creationId="{71F6B375-074E-9498-9C96-6D71E17A39C1}"/>
          </ac:picMkLst>
        </pc:picChg>
      </pc:sldChg>
      <pc:sldChg chg="addSp delSp mod">
        <pc:chgData name="Jeremy Chan" userId="bd4f6405-5b99-4014-aa0d-18125b9bb22e" providerId="ADAL" clId="{6EAF6D1D-1564-4FE4-9A3D-8C9CEC2527C2}" dt="2025-02-12T00:29:00.627" v="124" actId="22"/>
        <pc:sldMkLst>
          <pc:docMk/>
          <pc:sldMk cId="2680860844" sldId="275"/>
        </pc:sldMkLst>
        <pc:picChg chg="add">
          <ac:chgData name="Jeremy Chan" userId="bd4f6405-5b99-4014-aa0d-18125b9bb22e" providerId="ADAL" clId="{6EAF6D1D-1564-4FE4-9A3D-8C9CEC2527C2}" dt="2025-02-12T00:29:00.627" v="124" actId="22"/>
          <ac:picMkLst>
            <pc:docMk/>
            <pc:sldMk cId="2680860844" sldId="275"/>
            <ac:picMk id="4" creationId="{10E84A8C-DAF2-E639-9F31-A5110BDB2F7E}"/>
          </ac:picMkLst>
        </pc:picChg>
        <pc:picChg chg="del">
          <ac:chgData name="Jeremy Chan" userId="bd4f6405-5b99-4014-aa0d-18125b9bb22e" providerId="ADAL" clId="{6EAF6D1D-1564-4FE4-9A3D-8C9CEC2527C2}" dt="2025-02-05T19:13:47.334" v="51" actId="478"/>
          <ac:picMkLst>
            <pc:docMk/>
            <pc:sldMk cId="2680860844" sldId="275"/>
            <ac:picMk id="4" creationId="{30AEC53E-6961-178D-D35A-74762A3D3368}"/>
          </ac:picMkLst>
        </pc:picChg>
        <pc:picChg chg="add del">
          <ac:chgData name="Jeremy Chan" userId="bd4f6405-5b99-4014-aa0d-18125b9bb22e" providerId="ADAL" clId="{6EAF6D1D-1564-4FE4-9A3D-8C9CEC2527C2}" dt="2025-02-12T00:28:58.994" v="123" actId="478"/>
          <ac:picMkLst>
            <pc:docMk/>
            <pc:sldMk cId="2680860844" sldId="275"/>
            <ac:picMk id="5" creationId="{21C93D90-013E-CE42-C36B-1C71B3A69E11}"/>
          </ac:picMkLst>
        </pc:picChg>
      </pc:sldChg>
      <pc:sldChg chg="addSp delSp mod">
        <pc:chgData name="Jeremy Chan" userId="bd4f6405-5b99-4014-aa0d-18125b9bb22e" providerId="ADAL" clId="{6EAF6D1D-1564-4FE4-9A3D-8C9CEC2527C2}" dt="2025-02-12T00:30:11.270" v="126" actId="22"/>
        <pc:sldMkLst>
          <pc:docMk/>
          <pc:sldMk cId="1840350464" sldId="276"/>
        </pc:sldMkLst>
        <pc:picChg chg="add del">
          <ac:chgData name="Jeremy Chan" userId="bd4f6405-5b99-4014-aa0d-18125b9bb22e" providerId="ADAL" clId="{6EAF6D1D-1564-4FE4-9A3D-8C9CEC2527C2}" dt="2025-02-12T00:30:11.040" v="125" actId="478"/>
          <ac:picMkLst>
            <pc:docMk/>
            <pc:sldMk cId="1840350464" sldId="276"/>
            <ac:picMk id="4" creationId="{237F9A5C-1025-1C11-17EA-9B3264A6BC96}"/>
          </ac:picMkLst>
        </pc:picChg>
        <pc:picChg chg="add">
          <ac:chgData name="Jeremy Chan" userId="bd4f6405-5b99-4014-aa0d-18125b9bb22e" providerId="ADAL" clId="{6EAF6D1D-1564-4FE4-9A3D-8C9CEC2527C2}" dt="2025-02-12T00:30:11.270" v="126" actId="22"/>
          <ac:picMkLst>
            <pc:docMk/>
            <pc:sldMk cId="1840350464" sldId="276"/>
            <ac:picMk id="5" creationId="{3BD57826-FF67-23D1-5E22-BD9217BFD118}"/>
          </ac:picMkLst>
        </pc:picChg>
        <pc:picChg chg="del">
          <ac:chgData name="Jeremy Chan" userId="bd4f6405-5b99-4014-aa0d-18125b9bb22e" providerId="ADAL" clId="{6EAF6D1D-1564-4FE4-9A3D-8C9CEC2527C2}" dt="2025-02-05T19:14:38.989" v="53" actId="478"/>
          <ac:picMkLst>
            <pc:docMk/>
            <pc:sldMk cId="1840350464" sldId="276"/>
            <ac:picMk id="7" creationId="{1CEB44DD-BC7F-5D95-D7DE-A0D2E3D61950}"/>
          </ac:picMkLst>
        </pc:picChg>
      </pc:sldChg>
      <pc:sldChg chg="addSp delSp modSp mod">
        <pc:chgData name="Jeremy Chan" userId="bd4f6405-5b99-4014-aa0d-18125b9bb22e" providerId="ADAL" clId="{6EAF6D1D-1564-4FE4-9A3D-8C9CEC2527C2}" dt="2025-02-12T00:34:42.032" v="132" actId="1076"/>
        <pc:sldMkLst>
          <pc:docMk/>
          <pc:sldMk cId="3367861019" sldId="278"/>
        </pc:sldMkLst>
        <pc:picChg chg="del">
          <ac:chgData name="Jeremy Chan" userId="bd4f6405-5b99-4014-aa0d-18125b9bb22e" providerId="ADAL" clId="{6EAF6D1D-1564-4FE4-9A3D-8C9CEC2527C2}" dt="2025-02-05T19:24:10.345" v="55" actId="478"/>
          <ac:picMkLst>
            <pc:docMk/>
            <pc:sldMk cId="3367861019" sldId="278"/>
            <ac:picMk id="4" creationId="{34465CB7-59F4-32A7-B16B-0585649721C4}"/>
          </ac:picMkLst>
        </pc:picChg>
        <pc:picChg chg="add mod">
          <ac:chgData name="Jeremy Chan" userId="bd4f6405-5b99-4014-aa0d-18125b9bb22e" providerId="ADAL" clId="{6EAF6D1D-1564-4FE4-9A3D-8C9CEC2527C2}" dt="2025-02-12T00:34:42.032" v="132" actId="1076"/>
          <ac:picMkLst>
            <pc:docMk/>
            <pc:sldMk cId="3367861019" sldId="278"/>
            <ac:picMk id="4" creationId="{F8E85B77-F823-F01C-4206-684610BE98C1}"/>
          </ac:picMkLst>
        </pc:picChg>
        <pc:picChg chg="add del mod">
          <ac:chgData name="Jeremy Chan" userId="bd4f6405-5b99-4014-aa0d-18125b9bb22e" providerId="ADAL" clId="{6EAF6D1D-1564-4FE4-9A3D-8C9CEC2527C2}" dt="2025-02-05T20:10:31.530" v="79" actId="478"/>
          <ac:picMkLst>
            <pc:docMk/>
            <pc:sldMk cId="3367861019" sldId="278"/>
            <ac:picMk id="5" creationId="{A8254B2C-7FEB-F4E6-0496-BCF81591632E}"/>
          </ac:picMkLst>
        </pc:picChg>
        <pc:picChg chg="add del mod">
          <ac:chgData name="Jeremy Chan" userId="bd4f6405-5b99-4014-aa0d-18125b9bb22e" providerId="ADAL" clId="{6EAF6D1D-1564-4FE4-9A3D-8C9CEC2527C2}" dt="2025-02-12T00:34:35.708" v="129" actId="478"/>
          <ac:picMkLst>
            <pc:docMk/>
            <pc:sldMk cId="3367861019" sldId="278"/>
            <ac:picMk id="7" creationId="{ED715CF4-E426-0F44-74A2-1C25C7117E43}"/>
          </ac:picMkLst>
        </pc:picChg>
      </pc:sldChg>
      <pc:sldChg chg="addSp delSp mod">
        <pc:chgData name="Jeremy Chan" userId="bd4f6405-5b99-4014-aa0d-18125b9bb22e" providerId="ADAL" clId="{6EAF6D1D-1564-4FE4-9A3D-8C9CEC2527C2}" dt="2025-02-12T00:36:12.514" v="134" actId="22"/>
        <pc:sldMkLst>
          <pc:docMk/>
          <pc:sldMk cId="3672309654" sldId="279"/>
        </pc:sldMkLst>
        <pc:picChg chg="add">
          <ac:chgData name="Jeremy Chan" userId="bd4f6405-5b99-4014-aa0d-18125b9bb22e" providerId="ADAL" clId="{6EAF6D1D-1564-4FE4-9A3D-8C9CEC2527C2}" dt="2025-02-12T00:36:12.514" v="134" actId="22"/>
          <ac:picMkLst>
            <pc:docMk/>
            <pc:sldMk cId="3672309654" sldId="279"/>
            <ac:picMk id="4" creationId="{9782FC37-E03B-9744-222B-7A236290ECE7}"/>
          </ac:picMkLst>
        </pc:picChg>
        <pc:picChg chg="add del">
          <ac:chgData name="Jeremy Chan" userId="bd4f6405-5b99-4014-aa0d-18125b9bb22e" providerId="ADAL" clId="{6EAF6D1D-1564-4FE4-9A3D-8C9CEC2527C2}" dt="2025-02-05T20:11:40.848" v="83" actId="478"/>
          <ac:picMkLst>
            <pc:docMk/>
            <pc:sldMk cId="3672309654" sldId="279"/>
            <ac:picMk id="4" creationId="{D8CA5614-9C44-91B8-0C52-D9C0A5168EBF}"/>
          </ac:picMkLst>
        </pc:picChg>
        <pc:picChg chg="del">
          <ac:chgData name="Jeremy Chan" userId="bd4f6405-5b99-4014-aa0d-18125b9bb22e" providerId="ADAL" clId="{6EAF6D1D-1564-4FE4-9A3D-8C9CEC2527C2}" dt="2025-02-05T19:26:01.293" v="59" actId="478"/>
          <ac:picMkLst>
            <pc:docMk/>
            <pc:sldMk cId="3672309654" sldId="279"/>
            <ac:picMk id="5" creationId="{07FDF999-5A8D-D346-BC10-089D7275B700}"/>
          </ac:picMkLst>
        </pc:picChg>
        <pc:picChg chg="add del">
          <ac:chgData name="Jeremy Chan" userId="bd4f6405-5b99-4014-aa0d-18125b9bb22e" providerId="ADAL" clId="{6EAF6D1D-1564-4FE4-9A3D-8C9CEC2527C2}" dt="2025-02-12T00:36:12.261" v="133" actId="478"/>
          <ac:picMkLst>
            <pc:docMk/>
            <pc:sldMk cId="3672309654" sldId="279"/>
            <ac:picMk id="7" creationId="{732B1B6D-8086-6FFB-2F91-7CCC125B2480}"/>
          </ac:picMkLst>
        </pc:picChg>
      </pc:sldChg>
      <pc:sldChg chg="addSp delSp mod">
        <pc:chgData name="Jeremy Chan" userId="bd4f6405-5b99-4014-aa0d-18125b9bb22e" providerId="ADAL" clId="{6EAF6D1D-1564-4FE4-9A3D-8C9CEC2527C2}" dt="2025-02-12T00:37:30.909" v="136" actId="22"/>
        <pc:sldMkLst>
          <pc:docMk/>
          <pc:sldMk cId="2351205383" sldId="280"/>
        </pc:sldMkLst>
        <pc:picChg chg="del">
          <ac:chgData name="Jeremy Chan" userId="bd4f6405-5b99-4014-aa0d-18125b9bb22e" providerId="ADAL" clId="{6EAF6D1D-1564-4FE4-9A3D-8C9CEC2527C2}" dt="2025-02-05T19:26:56.918" v="61" actId="478"/>
          <ac:picMkLst>
            <pc:docMk/>
            <pc:sldMk cId="2351205383" sldId="280"/>
            <ac:picMk id="4" creationId="{57ED4F4B-B6C6-29FA-B806-21D68C3D09F1}"/>
          </ac:picMkLst>
        </pc:picChg>
        <pc:picChg chg="add">
          <ac:chgData name="Jeremy Chan" userId="bd4f6405-5b99-4014-aa0d-18125b9bb22e" providerId="ADAL" clId="{6EAF6D1D-1564-4FE4-9A3D-8C9CEC2527C2}" dt="2025-02-12T00:37:30.909" v="136" actId="22"/>
          <ac:picMkLst>
            <pc:docMk/>
            <pc:sldMk cId="2351205383" sldId="280"/>
            <ac:picMk id="4" creationId="{A490AFCF-0329-382A-21D9-14048F3D848F}"/>
          </ac:picMkLst>
        </pc:picChg>
        <pc:picChg chg="add del">
          <ac:chgData name="Jeremy Chan" userId="bd4f6405-5b99-4014-aa0d-18125b9bb22e" providerId="ADAL" clId="{6EAF6D1D-1564-4FE4-9A3D-8C9CEC2527C2}" dt="2025-02-05T20:12:18.442" v="85" actId="478"/>
          <ac:picMkLst>
            <pc:docMk/>
            <pc:sldMk cId="2351205383" sldId="280"/>
            <ac:picMk id="5" creationId="{436C7E96-34DD-0B91-E9C8-E8A877B501FA}"/>
          </ac:picMkLst>
        </pc:picChg>
        <pc:picChg chg="add del">
          <ac:chgData name="Jeremy Chan" userId="bd4f6405-5b99-4014-aa0d-18125b9bb22e" providerId="ADAL" clId="{6EAF6D1D-1564-4FE4-9A3D-8C9CEC2527C2}" dt="2025-02-12T00:37:29.654" v="135" actId="478"/>
          <ac:picMkLst>
            <pc:docMk/>
            <pc:sldMk cId="2351205383" sldId="280"/>
            <ac:picMk id="7" creationId="{A357CA25-620B-3023-C5FE-68E35725115B}"/>
          </ac:picMkLst>
        </pc:picChg>
      </pc:sldChg>
      <pc:sldChg chg="addSp delSp modSp mod">
        <pc:chgData name="Jeremy Chan" userId="bd4f6405-5b99-4014-aa0d-18125b9bb22e" providerId="ADAL" clId="{6EAF6D1D-1564-4FE4-9A3D-8C9CEC2527C2}" dt="2025-02-12T00:41:56.491" v="140" actId="1076"/>
        <pc:sldMkLst>
          <pc:docMk/>
          <pc:sldMk cId="910464891" sldId="306"/>
        </pc:sldMkLst>
        <pc:picChg chg="add del mod">
          <ac:chgData name="Jeremy Chan" userId="bd4f6405-5b99-4014-aa0d-18125b9bb22e" providerId="ADAL" clId="{6EAF6D1D-1564-4FE4-9A3D-8C9CEC2527C2}" dt="2025-02-12T00:41:49.212" v="137" actId="478"/>
          <ac:picMkLst>
            <pc:docMk/>
            <pc:sldMk cId="910464891" sldId="306"/>
            <ac:picMk id="4" creationId="{48018673-BF3D-4EE5-ABDD-D6A3E045F365}"/>
          </ac:picMkLst>
        </pc:picChg>
        <pc:picChg chg="add mod">
          <ac:chgData name="Jeremy Chan" userId="bd4f6405-5b99-4014-aa0d-18125b9bb22e" providerId="ADAL" clId="{6EAF6D1D-1564-4FE4-9A3D-8C9CEC2527C2}" dt="2025-02-12T00:41:56.491" v="140" actId="1076"/>
          <ac:picMkLst>
            <pc:docMk/>
            <pc:sldMk cId="910464891" sldId="306"/>
            <ac:picMk id="5" creationId="{5A2861ED-DE98-8EE4-2893-F88059A9708D}"/>
          </ac:picMkLst>
        </pc:picChg>
        <pc:picChg chg="del">
          <ac:chgData name="Jeremy Chan" userId="bd4f6405-5b99-4014-aa0d-18125b9bb22e" providerId="ADAL" clId="{6EAF6D1D-1564-4FE4-9A3D-8C9CEC2527C2}" dt="2025-02-05T19:40:09.942" v="63" actId="478"/>
          <ac:picMkLst>
            <pc:docMk/>
            <pc:sldMk cId="910464891" sldId="306"/>
            <ac:picMk id="6" creationId="{2C684171-9773-E0AC-7215-84EB6FB7DF7D}"/>
          </ac:picMkLst>
        </pc:picChg>
      </pc:sldChg>
      <pc:sldChg chg="addSp delSp mod">
        <pc:chgData name="Jeremy Chan" userId="bd4f6405-5b99-4014-aa0d-18125b9bb22e" providerId="ADAL" clId="{6EAF6D1D-1564-4FE4-9A3D-8C9CEC2527C2}" dt="2025-02-12T00:43:03.181" v="142" actId="22"/>
        <pc:sldMkLst>
          <pc:docMk/>
          <pc:sldMk cId="3564779640" sldId="307"/>
        </pc:sldMkLst>
        <pc:picChg chg="del">
          <ac:chgData name="Jeremy Chan" userId="bd4f6405-5b99-4014-aa0d-18125b9bb22e" providerId="ADAL" clId="{6EAF6D1D-1564-4FE4-9A3D-8C9CEC2527C2}" dt="2025-02-05T19:41:32.641" v="67" actId="478"/>
          <ac:picMkLst>
            <pc:docMk/>
            <pc:sldMk cId="3564779640" sldId="307"/>
            <ac:picMk id="3" creationId="{346B76CB-1E08-14B0-A9E1-1DF696D7023D}"/>
          </ac:picMkLst>
        </pc:picChg>
        <pc:picChg chg="add">
          <ac:chgData name="Jeremy Chan" userId="bd4f6405-5b99-4014-aa0d-18125b9bb22e" providerId="ADAL" clId="{6EAF6D1D-1564-4FE4-9A3D-8C9CEC2527C2}" dt="2025-02-12T00:43:03.181" v="142" actId="22"/>
          <ac:picMkLst>
            <pc:docMk/>
            <pc:sldMk cId="3564779640" sldId="307"/>
            <ac:picMk id="4" creationId="{E0A88834-1426-EB09-CB01-1A2F2E225EF8}"/>
          </ac:picMkLst>
        </pc:picChg>
        <pc:picChg chg="add del">
          <ac:chgData name="Jeremy Chan" userId="bd4f6405-5b99-4014-aa0d-18125b9bb22e" providerId="ADAL" clId="{6EAF6D1D-1564-4FE4-9A3D-8C9CEC2527C2}" dt="2025-02-12T00:43:01.993" v="141" actId="478"/>
          <ac:picMkLst>
            <pc:docMk/>
            <pc:sldMk cId="3564779640" sldId="307"/>
            <ac:picMk id="5" creationId="{0EBAE085-15B6-D560-6356-ECFD674484B0}"/>
          </ac:picMkLst>
        </pc:picChg>
      </pc:sldChg>
      <pc:sldChg chg="addSp delSp mod">
        <pc:chgData name="Jeremy Chan" userId="bd4f6405-5b99-4014-aa0d-18125b9bb22e" providerId="ADAL" clId="{6EAF6D1D-1564-4FE4-9A3D-8C9CEC2527C2}" dt="2025-02-12T00:43:43.268" v="144" actId="22"/>
        <pc:sldMkLst>
          <pc:docMk/>
          <pc:sldMk cId="2916693041" sldId="308"/>
        </pc:sldMkLst>
        <pc:picChg chg="add del">
          <ac:chgData name="Jeremy Chan" userId="bd4f6405-5b99-4014-aa0d-18125b9bb22e" providerId="ADAL" clId="{6EAF6D1D-1564-4FE4-9A3D-8C9CEC2527C2}" dt="2025-02-12T00:43:41.789" v="143" actId="478"/>
          <ac:picMkLst>
            <pc:docMk/>
            <pc:sldMk cId="2916693041" sldId="308"/>
            <ac:picMk id="4" creationId="{521AEA88-74AE-B1B9-F976-8AFE2885C2DB}"/>
          </ac:picMkLst>
        </pc:picChg>
        <pc:picChg chg="add">
          <ac:chgData name="Jeremy Chan" userId="bd4f6405-5b99-4014-aa0d-18125b9bb22e" providerId="ADAL" clId="{6EAF6D1D-1564-4FE4-9A3D-8C9CEC2527C2}" dt="2025-02-12T00:43:43.268" v="144" actId="22"/>
          <ac:picMkLst>
            <pc:docMk/>
            <pc:sldMk cId="2916693041" sldId="308"/>
            <ac:picMk id="5" creationId="{39298238-1941-C5B2-8873-8FD07EF434DA}"/>
          </ac:picMkLst>
        </pc:picChg>
        <pc:picChg chg="del">
          <ac:chgData name="Jeremy Chan" userId="bd4f6405-5b99-4014-aa0d-18125b9bb22e" providerId="ADAL" clId="{6EAF6D1D-1564-4FE4-9A3D-8C9CEC2527C2}" dt="2025-02-05T19:42:41.895" v="69" actId="478"/>
          <ac:picMkLst>
            <pc:docMk/>
            <pc:sldMk cId="2916693041" sldId="308"/>
            <ac:picMk id="5" creationId="{79EF1347-CA42-B423-32A5-00C633D2E179}"/>
          </ac:picMkLst>
        </pc:picChg>
      </pc:sldChg>
      <pc:sldChg chg="add">
        <pc:chgData name="Jeremy Chan" userId="bd4f6405-5b99-4014-aa0d-18125b9bb22e" providerId="ADAL" clId="{6EAF6D1D-1564-4FE4-9A3D-8C9CEC2527C2}" dt="2025-02-19T01:26:47.026" v="155"/>
        <pc:sldMkLst>
          <pc:docMk/>
          <pc:sldMk cId="405691346" sldId="309"/>
        </pc:sldMkLst>
      </pc:sldChg>
      <pc:sldChg chg="add del">
        <pc:chgData name="Jeremy Chan" userId="bd4f6405-5b99-4014-aa0d-18125b9bb22e" providerId="ADAL" clId="{6EAF6D1D-1564-4FE4-9A3D-8C9CEC2527C2}" dt="2025-02-18T21:24:31.019" v="154" actId="47"/>
        <pc:sldMkLst>
          <pc:docMk/>
          <pc:sldMk cId="3476487526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79F3-8E42-F978-A00D-A15D7DBA7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616C-D907-8F37-E102-63583BA21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AF0B-FEFB-EC7D-EBE3-2B8B65BC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784D-6D96-7F19-A0FF-5CF516E9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BFAC-41FA-08FD-D5C0-E7C1E1A5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5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8702-7638-DA35-11C5-6C8E2826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EC81F-3C1D-58F0-B82C-26699589F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09FC-20E4-28B5-A7C8-9C45B59C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39336-2E56-DEC8-6D8F-691D2F03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C3AB-A807-AA55-B68E-FC8B000E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21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5161C-1CEF-1936-693F-DD5E2E0E1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BB2A5-72A6-7957-EAD3-7BC58114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B7BD-9B2C-37B7-EB84-4AD14D9D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6333-46F1-56B9-28D4-73AC6A88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70FF-E3E1-2EB7-908F-09318DB1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FF11-3CFE-E919-AA98-36A497C8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0F72-3C03-F698-E409-0296F20A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27CF-AB99-4780-EF07-AC464480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0999-C320-87FF-0866-56DE51AA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1AAF6-6BCE-1679-98B9-16705F29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401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FD67-4F96-35B1-EBE3-BE8BB581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3D874-5C51-6F4A-7BCD-BC26D026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37751-9CDB-C46D-B29F-0369ABE4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582F7-2E33-34AE-F412-0E2CD05C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C1BE-B0DE-203B-A6AA-7B18EC5E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97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CA03-9138-9C6E-59AA-EC27F791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22B2-0F8B-4002-6555-905792C6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44433-DD22-20D0-0083-A07E26F4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24D1C-FBA2-50FF-B99A-8952BB369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5CBE4-BADF-3C26-6914-F3512F2D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A7A13-7920-8808-099C-4570D586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274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1B15-D030-5049-FC6C-EFED5D8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BBB6-B7B9-330A-E86D-F3990858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A57A7-6C2D-6298-DDCB-80EF3EEE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CED6-1E6A-5398-B952-23D08A428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85948-4FF1-B205-D921-B1E04ED24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C415-359A-9431-F092-1AC8FC11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D0D57-4536-A347-F105-70A22D1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A3764-C42E-B2B9-3372-690EA874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09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D800-EA2D-5208-5F83-89232E25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12FEF-2829-FE3E-B1F8-3AE6E626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5A457-138F-09B9-E480-B2B42ED3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E9A42-9D75-D75C-4F69-AEBDEABC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18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6362C-6C75-FEEC-B438-0CCAFD60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0FB5-9331-4692-0629-C0FB4245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90BB7-D9D6-FE7E-661C-CD2C340A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61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DB10-0796-9EB1-C36C-448531A7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24F7-C418-2040-A1AE-EBB4C1390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D1F2-3FF1-C873-E79D-F9E4855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D745-CC6A-DD2A-B423-6220C20B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161A-7FD1-B1C7-4EC8-383EBE1D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8C521-3D2D-A64B-D717-F40824A4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0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1CB-5035-FEDA-0EDD-A5EDB9CA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E398D-EEEA-F74B-0CC6-EC01E97D9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EE940-4CCF-C174-72ED-7F2DC966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283D-C989-0270-BAB4-A1989738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99441-E5C1-C6F7-1642-175300DD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12C13-02BC-586E-AE30-D8C2F163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321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14C93-70F6-7428-CB27-4576CF55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890AE-5053-10DF-10C1-B2324A16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7155-E3A2-CABD-7E9F-E3201BE97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6C8D7-95A6-4FCF-9C3F-32845F8E2B61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3683-744F-CD81-578C-8DFF8627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E82A-6B6E-8BE8-8CC5-26E65A828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A9615-3F4F-462F-AB61-96D4B22E87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70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9903-28C3-23BE-2F11-85BD32138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Figures for Transport Policy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6ABE8-10BD-3F5A-A88B-8E78D196E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Phoenix non-disrupted SD model</a:t>
            </a:r>
          </a:p>
        </p:txBody>
      </p:sp>
    </p:spTree>
    <p:extLst>
      <p:ext uri="{BB962C8B-B14F-4D97-AF65-F5344CB8AC3E}">
        <p14:creationId xmlns:p14="http://schemas.microsoft.com/office/powerpoint/2010/main" val="81847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NMT ASU </a:t>
            </a:r>
            <a:r>
              <a:rPr lang="en-AU" sz="4800" dirty="0" err="1"/>
              <a:t>FtCR</a:t>
            </a:r>
            <a:endParaRPr lang="en-AU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B953C-7AE9-DB7C-D076-55AEBA866D03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112675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NMT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F3D3B-0603-D841-08E7-AC4F3245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9" y="553585"/>
            <a:ext cx="10467939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0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NMT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01057-CDCB-4490-7292-F76A2397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076"/>
            <a:ext cx="12192000" cy="42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NMT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E0B30-CAEE-9EFD-7120-0ABB9EB4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639"/>
            <a:ext cx="12192000" cy="41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0AFCF-0329-382A-21D9-14048F3D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016"/>
            <a:ext cx="12192000" cy="41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Transit ASU </a:t>
            </a:r>
            <a:r>
              <a:rPr lang="en-AU" sz="4800" dirty="0" err="1"/>
              <a:t>FtCR</a:t>
            </a:r>
            <a:endParaRPr lang="en-AU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7694D-8D75-2955-3A12-E49BF5AB7835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349632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Transit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59570-0EA8-DE06-1D76-A259B095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46" y="553585"/>
            <a:ext cx="10449365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3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Transit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FC99F-59D8-6C5B-1334-545AE21B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581"/>
            <a:ext cx="12192000" cy="41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2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Transit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8A0A0-20C3-5C36-C5E7-74830BEB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191"/>
            <a:ext cx="12192000" cy="41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5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Destination ASU </a:t>
            </a:r>
            <a:r>
              <a:rPr lang="en-AU" sz="4800" dirty="0" err="1"/>
              <a:t>FtCR</a:t>
            </a:r>
            <a:endParaRPr lang="en-AU" sz="4800" dirty="0"/>
          </a:p>
          <a:p>
            <a:pPr algn="ctr"/>
            <a:r>
              <a:rPr lang="en-AU" sz="2800" dirty="0"/>
              <a:t>(</a:t>
            </a:r>
            <a:r>
              <a:rPr lang="en-AU" sz="2800" dirty="0" err="1"/>
              <a:t>FtCR</a:t>
            </a:r>
            <a:r>
              <a:rPr lang="en-AU" sz="2800" dirty="0"/>
              <a:t> values quoted as Comm-SR)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FE331-2ED7-BC4B-E040-A3C4F3FF13A5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222137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Commercial ASU </a:t>
            </a:r>
            <a:r>
              <a:rPr lang="en-AU" sz="4800" dirty="0" err="1"/>
              <a:t>FtCR</a:t>
            </a:r>
            <a:endParaRPr lang="en-AU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AC11FC-3C4F-8141-929D-99CE3190B439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315314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Destination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6B375-074E-9498-9C96-6D71E17A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7" y="553585"/>
            <a:ext cx="10462644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0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Destination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84A8C-DAF2-E639-9F31-A5110BDB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1271"/>
            <a:ext cx="12192000" cy="41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60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Destination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57826-FF67-23D1-5E22-BD9217BFD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869"/>
            <a:ext cx="12192000" cy="41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5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Mobility ASU </a:t>
            </a:r>
            <a:r>
              <a:rPr lang="en-AU" sz="4800" dirty="0" err="1"/>
              <a:t>FtCR</a:t>
            </a:r>
            <a:endParaRPr lang="en-AU" sz="4800" dirty="0"/>
          </a:p>
          <a:p>
            <a:pPr algn="ctr"/>
            <a:r>
              <a:rPr lang="en-AU" sz="2800" dirty="0"/>
              <a:t>(</a:t>
            </a:r>
            <a:r>
              <a:rPr lang="en-AU" sz="2800" dirty="0" err="1"/>
              <a:t>FtCR</a:t>
            </a:r>
            <a:r>
              <a:rPr lang="en-AU" sz="2800" dirty="0"/>
              <a:t> values quoted as NMT-Transit)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315E-8D0A-4416-2951-3EBED274FED0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140614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85B77-F823-F01C-4206-684610BE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46" y="558000"/>
            <a:ext cx="10449365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61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2FC37-E03B-9744-222B-7A236290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826"/>
            <a:ext cx="12192000" cy="419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9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Mobility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0AFCF-0329-382A-21D9-14048F3D8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016"/>
            <a:ext cx="12192000" cy="41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0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Commercial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53272-7B28-0067-20B5-E18D3E01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22" y="553585"/>
            <a:ext cx="10475955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1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Commercial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DDEDE-0D27-75BB-1565-212B65EF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8379"/>
            <a:ext cx="12192000" cy="42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8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/>
              <a:t>Commercial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168B3-76F6-B31B-00ED-5A49B092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768"/>
            <a:ext cx="12192000" cy="41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C19B7-DAD3-DCC9-5BA5-823FD2C3D878}"/>
              </a:ext>
            </a:extLst>
          </p:cNvPr>
          <p:cNvSpPr txBox="1"/>
          <p:nvPr/>
        </p:nvSpPr>
        <p:spPr>
          <a:xfrm>
            <a:off x="1332139" y="2921168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Changing </a:t>
            </a:r>
            <a:r>
              <a:rPr lang="en-AU" sz="4800" dirty="0" err="1"/>
              <a:t>SocRec</a:t>
            </a:r>
            <a:r>
              <a:rPr lang="en-AU" sz="4800" dirty="0"/>
              <a:t> ASU </a:t>
            </a:r>
            <a:r>
              <a:rPr lang="en-AU" sz="4800" dirty="0" err="1"/>
              <a:t>FtCR</a:t>
            </a:r>
            <a:endParaRPr lang="en-AU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5B499-2D57-2C39-6D4E-3A26BFEBC961}"/>
              </a:ext>
            </a:extLst>
          </p:cNvPr>
          <p:cNvSpPr txBox="1"/>
          <p:nvPr/>
        </p:nvSpPr>
        <p:spPr>
          <a:xfrm>
            <a:off x="1332138" y="1971390"/>
            <a:ext cx="9527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Permanent Duration</a:t>
            </a:r>
          </a:p>
        </p:txBody>
      </p:sp>
    </p:spTree>
    <p:extLst>
      <p:ext uri="{BB962C8B-B14F-4D97-AF65-F5344CB8AC3E}">
        <p14:creationId xmlns:p14="http://schemas.microsoft.com/office/powerpoint/2010/main" val="50223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 err="1"/>
              <a:t>SocRec</a:t>
            </a:r>
            <a:r>
              <a:rPr lang="en-AU" sz="2000" dirty="0"/>
              <a:t> ASU </a:t>
            </a:r>
            <a:r>
              <a:rPr lang="en-AU" sz="2000" dirty="0" err="1"/>
              <a:t>FtCR</a:t>
            </a:r>
            <a:r>
              <a:rPr lang="en-AU" sz="2000" dirty="0"/>
              <a:t> effect on… ASU Lane-Miles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6965A-E183-2ADD-3578-22D940D9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44" y="558000"/>
            <a:ext cx="10432570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0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 err="1"/>
              <a:t>SocRec</a:t>
            </a:r>
            <a:r>
              <a:rPr lang="en-AU" sz="2000" dirty="0"/>
              <a:t> ASU </a:t>
            </a:r>
            <a:r>
              <a:rPr lang="en-AU" sz="2000" dirty="0" err="1"/>
              <a:t>FtCR</a:t>
            </a:r>
            <a:r>
              <a:rPr lang="en-AU" sz="2000" dirty="0"/>
              <a:t> effect on… Mode Share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70216-1873-FBFE-6B8D-EDD85507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826"/>
            <a:ext cx="12192000" cy="419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6697EF-1420-3F9A-A09D-FB8BA2CAA1BB}"/>
              </a:ext>
            </a:extLst>
          </p:cNvPr>
          <p:cNvSpPr txBox="1"/>
          <p:nvPr/>
        </p:nvSpPr>
        <p:spPr>
          <a:xfrm>
            <a:off x="163287" y="153475"/>
            <a:ext cx="11821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sz="2000" dirty="0" err="1"/>
              <a:t>SocRec</a:t>
            </a:r>
            <a:r>
              <a:rPr lang="en-AU" sz="2000" dirty="0"/>
              <a:t> ASU </a:t>
            </a:r>
            <a:r>
              <a:rPr lang="en-AU" sz="2000" dirty="0" err="1"/>
              <a:t>FtCR</a:t>
            </a:r>
            <a:r>
              <a:rPr lang="en-AU" sz="2000" dirty="0"/>
              <a:t> effect on… Congestion and VMT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9C2AB-78CC-450C-0D03-5AA99317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444"/>
            <a:ext cx="12192000" cy="41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BA4847BB2B74A94E70B41B376D420" ma:contentTypeVersion="17" ma:contentTypeDescription="Create a new document." ma:contentTypeScope="" ma:versionID="16e506cfda0f34500cc78ef1d6becf0b">
  <xsd:schema xmlns:xsd="http://www.w3.org/2001/XMLSchema" xmlns:xs="http://www.w3.org/2001/XMLSchema" xmlns:p="http://schemas.microsoft.com/office/2006/metadata/properties" xmlns:ns2="23d5d9bf-f68f-46ca-ade4-42d82e05e1a5" xmlns:ns3="b14ff385-8857-4c58-9db5-6fb14afe97f2" xmlns:ns4="ab06a5aa-8e31-4bdb-9b13-38c58a92ec8a" targetNamespace="http://schemas.microsoft.com/office/2006/metadata/properties" ma:root="true" ma:fieldsID="8705f15b914ef7fc087bd9e7c1bda879" ns2:_="" ns3:_="" ns4:_="">
    <xsd:import namespace="23d5d9bf-f68f-46ca-ade4-42d82e05e1a5"/>
    <xsd:import namespace="b14ff385-8857-4c58-9db5-6fb14afe97f2"/>
    <xsd:import namespace="ab06a5aa-8e31-4bdb-9b13-38c58a92ec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d5d9bf-f68f-46ca-ade4-42d82e05e1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4ff385-8857-4c58-9db5-6fb14afe9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06a5aa-8e31-4bdb-9b13-38c58a92ec8a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70ef6c8-65c4-4b6e-ab74-9d03595dfd84}" ma:internalName="TaxCatchAll" ma:showField="CatchAllData" ma:web="b14ff385-8857-4c58-9db5-6fb14afe97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b06a5aa-8e31-4bdb-9b13-38c58a92ec8a" xsi:nil="true"/>
    <lcf76f155ced4ddcb4097134ff3c332f xmlns="23d5d9bf-f68f-46ca-ade4-42d82e05e1a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AE8E37-0E77-46F0-962A-8952342B5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d5d9bf-f68f-46ca-ade4-42d82e05e1a5"/>
    <ds:schemaRef ds:uri="b14ff385-8857-4c58-9db5-6fb14afe97f2"/>
    <ds:schemaRef ds:uri="ab06a5aa-8e31-4bdb-9b13-38c58a92ec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C328C4-6BDB-41D4-AF18-62DEAED2D0C4}">
  <ds:schemaRefs>
    <ds:schemaRef ds:uri="http://schemas.microsoft.com/office/2006/metadata/properties"/>
    <ds:schemaRef ds:uri="http://schemas.microsoft.com/office/infopath/2007/PartnerControls"/>
    <ds:schemaRef ds:uri="ab06a5aa-8e31-4bdb-9b13-38c58a92ec8a"/>
    <ds:schemaRef ds:uri="23d5d9bf-f68f-46ca-ade4-42d82e05e1a5"/>
  </ds:schemaRefs>
</ds:datastoreItem>
</file>

<file path=customXml/itemProps3.xml><?xml version="1.0" encoding="utf-8"?>
<ds:datastoreItem xmlns:ds="http://schemas.openxmlformats.org/officeDocument/2006/customXml" ds:itemID="{1B3CCCB3-26F5-4860-A37A-7DF7030BAE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218</Words>
  <Application>Microsoft Office PowerPoint</Application>
  <PresentationFormat>Widescreen</PresentationFormat>
  <Paragraphs>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Figures for Transport Policy Paper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Chan</dc:creator>
  <cp:lastModifiedBy>Jeremy Chan</cp:lastModifiedBy>
  <cp:revision>1</cp:revision>
  <dcterms:created xsi:type="dcterms:W3CDTF">2024-12-17T17:21:59Z</dcterms:created>
  <dcterms:modified xsi:type="dcterms:W3CDTF">2025-04-02T21:52:24Z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0x010100555BA4847BB2B74A94E70B41B376D420</vt:lpwstr>
  </property>
  <property fmtid="{D5CDD505-2E9C-101B-9397-08002B2CF9AE}" pid="3" name="MediaServiceImageTags">
    <vt:lpwstr/>
  </property>
</Properties>
</file>