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58" r:id="rId15"/>
    <p:sldId id="260" r:id="rId16"/>
    <p:sldId id="259" r:id="rId17"/>
    <p:sldId id="261" r:id="rId18"/>
    <p:sldId id="262" r:id="rId19"/>
    <p:sldId id="263" r:id="rId20"/>
    <p:sldId id="26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9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Chan" userId="bd4f6405-5b99-4014-aa0d-18125b9bb22e" providerId="ADAL" clId="{834D6435-C071-4A37-98EC-AD624D3DCE5D}"/>
    <pc:docChg chg="undo custSel delSld modSld">
      <pc:chgData name="Jeremy Chan" userId="bd4f6405-5b99-4014-aa0d-18125b9bb22e" providerId="ADAL" clId="{834D6435-C071-4A37-98EC-AD624D3DCE5D}" dt="2025-04-02T21:51:51.174" v="35" actId="404"/>
      <pc:docMkLst>
        <pc:docMk/>
      </pc:docMkLst>
      <pc:sldChg chg="modSp mod">
        <pc:chgData name="Jeremy Chan" userId="bd4f6405-5b99-4014-aa0d-18125b9bb22e" providerId="ADAL" clId="{834D6435-C071-4A37-98EC-AD624D3DCE5D}" dt="2025-04-02T21:51:51.174" v="35" actId="404"/>
        <pc:sldMkLst>
          <pc:docMk/>
          <pc:sldMk cId="818477734" sldId="256"/>
        </pc:sldMkLst>
        <pc:spChg chg="mod">
          <ac:chgData name="Jeremy Chan" userId="bd4f6405-5b99-4014-aa0d-18125b9bb22e" providerId="ADAL" clId="{834D6435-C071-4A37-98EC-AD624D3DCE5D}" dt="2025-04-02T21:51:51.174" v="35" actId="404"/>
          <ac:spMkLst>
            <pc:docMk/>
            <pc:sldMk cId="818477734" sldId="256"/>
            <ac:spMk id="2" creationId="{75469903-28C3-23BE-2F11-85BD321389CB}"/>
          </ac:spMkLst>
        </pc:spChg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681411584" sldId="281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537727796" sldId="282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309295326" sldId="283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237451094" sldId="284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246770012" sldId="285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58318626" sldId="286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315572192" sldId="287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786147833" sldId="288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241783062" sldId="289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265226362" sldId="290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96410906" sldId="291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941038940" sldId="292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49612644" sldId="293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062079773" sldId="294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98686979" sldId="295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981098555" sldId="296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4178163354" sldId="297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05929217" sldId="298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628320534" sldId="299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487872057" sldId="300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993555337" sldId="301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145481255" sldId="302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1459001550" sldId="303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599542026" sldId="304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891476810" sldId="305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910464891" sldId="306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3564779640" sldId="307"/>
        </pc:sldMkLst>
      </pc:sldChg>
      <pc:sldChg chg="del">
        <pc:chgData name="Jeremy Chan" userId="bd4f6405-5b99-4014-aa0d-18125b9bb22e" providerId="ADAL" clId="{834D6435-C071-4A37-98EC-AD624D3DCE5D}" dt="2025-04-02T21:51:35.167" v="0" actId="47"/>
        <pc:sldMkLst>
          <pc:docMk/>
          <pc:sldMk cId="2916693041" sldId="308"/>
        </pc:sldMkLst>
      </pc:sldChg>
    </pc:docChg>
  </pc:docChgLst>
  <pc:docChgLst>
    <pc:chgData name="Jeremy Chan" userId="bd4f6405-5b99-4014-aa0d-18125b9bb22e" providerId="ADAL" clId="{B9D12ADB-F61B-4CD4-9E13-4A5817992271}"/>
    <pc:docChg chg="undo custSel addSld delSld modSld">
      <pc:chgData name="Jeremy Chan" userId="bd4f6405-5b99-4014-aa0d-18125b9bb22e" providerId="ADAL" clId="{B9D12ADB-F61B-4CD4-9E13-4A5817992271}" dt="2025-02-19T21:36:41.713" v="936" actId="478"/>
      <pc:docMkLst>
        <pc:docMk/>
      </pc:docMkLst>
      <pc:sldChg chg="modSp mod">
        <pc:chgData name="Jeremy Chan" userId="bd4f6405-5b99-4014-aa0d-18125b9bb22e" providerId="ADAL" clId="{B9D12ADB-F61B-4CD4-9E13-4A5817992271}" dt="2024-12-17T18:10:28.561" v="57" actId="20577"/>
        <pc:sldMkLst>
          <pc:docMk/>
          <pc:sldMk cId="818477734" sldId="256"/>
        </pc:sldMkLst>
        <pc:spChg chg="mod">
          <ac:chgData name="Jeremy Chan" userId="bd4f6405-5b99-4014-aa0d-18125b9bb22e" providerId="ADAL" clId="{B9D12ADB-F61B-4CD4-9E13-4A5817992271}" dt="2024-12-17T18:10:20.968" v="27" actId="20577"/>
          <ac:spMkLst>
            <pc:docMk/>
            <pc:sldMk cId="818477734" sldId="256"/>
            <ac:spMk id="2" creationId="{75469903-28C3-23BE-2F11-85BD321389CB}"/>
          </ac:spMkLst>
        </pc:spChg>
        <pc:spChg chg="mod">
          <ac:chgData name="Jeremy Chan" userId="bd4f6405-5b99-4014-aa0d-18125b9bb22e" providerId="ADAL" clId="{B9D12ADB-F61B-4CD4-9E13-4A5817992271}" dt="2024-12-17T18:10:28.561" v="57" actId="20577"/>
          <ac:spMkLst>
            <pc:docMk/>
            <pc:sldMk cId="818477734" sldId="256"/>
            <ac:spMk id="3" creationId="{E026ABE8-10BD-3F5A-A88B-8E78D196E0C4}"/>
          </ac:spMkLst>
        </pc:spChg>
      </pc:sldChg>
      <pc:sldChg chg="addSp modSp">
        <pc:chgData name="Jeremy Chan" userId="bd4f6405-5b99-4014-aa0d-18125b9bb22e" providerId="ADAL" clId="{B9D12ADB-F61B-4CD4-9E13-4A5817992271}" dt="2024-12-17T20:19:27.617" v="229"/>
        <pc:sldMkLst>
          <pc:docMk/>
          <pc:sldMk cId="1126755113" sldId="257"/>
        </pc:sldMkLst>
        <pc:spChg chg="add mod">
          <ac:chgData name="Jeremy Chan" userId="bd4f6405-5b99-4014-aa0d-18125b9bb22e" providerId="ADAL" clId="{B9D12ADB-F61B-4CD4-9E13-4A5817992271}" dt="2024-12-17T20:19:27.617" v="229"/>
          <ac:spMkLst>
            <pc:docMk/>
            <pc:sldMk cId="1126755113" sldId="257"/>
            <ac:spMk id="9" creationId="{8B4B953C-7AE9-DB7C-D076-55AEBA866D03}"/>
          </ac:spMkLst>
        </pc:spChg>
      </pc:sldChg>
      <pc:sldChg chg="addSp delSp modSp mod">
        <pc:chgData name="Jeremy Chan" userId="bd4f6405-5b99-4014-aa0d-18125b9bb22e" providerId="ADAL" clId="{B9D12ADB-F61B-4CD4-9E13-4A5817992271}" dt="2025-02-19T20:54:32.494" v="889" actId="1076"/>
        <pc:sldMkLst>
          <pc:docMk/>
          <pc:sldMk cId="1971807919" sldId="258"/>
        </pc:sldMkLst>
        <pc:picChg chg="del">
          <ac:chgData name="Jeremy Chan" userId="bd4f6405-5b99-4014-aa0d-18125b9bb22e" providerId="ADAL" clId="{B9D12ADB-F61B-4CD4-9E13-4A5817992271}" dt="2025-02-18T22:13:14.412" v="778" actId="478"/>
          <ac:picMkLst>
            <pc:docMk/>
            <pc:sldMk cId="1971807919" sldId="258"/>
            <ac:picMk id="4" creationId="{81DE780D-4712-578B-B6ED-B08F02C2655B}"/>
          </ac:picMkLst>
        </pc:picChg>
        <pc:picChg chg="add mod">
          <ac:chgData name="Jeremy Chan" userId="bd4f6405-5b99-4014-aa0d-18125b9bb22e" providerId="ADAL" clId="{B9D12ADB-F61B-4CD4-9E13-4A5817992271}" dt="2025-02-19T20:54:32.494" v="889" actId="1076"/>
          <ac:picMkLst>
            <pc:docMk/>
            <pc:sldMk cId="1971807919" sldId="258"/>
            <ac:picMk id="4" creationId="{A3956FBB-2C33-AE1F-46FF-64A96EA52B73}"/>
          </ac:picMkLst>
        </pc:picChg>
        <pc:picChg chg="add del mod">
          <ac:chgData name="Jeremy Chan" userId="bd4f6405-5b99-4014-aa0d-18125b9bb22e" providerId="ADAL" clId="{B9D12ADB-F61B-4CD4-9E13-4A5817992271}" dt="2025-02-19T20:54:26.972" v="886" actId="478"/>
          <ac:picMkLst>
            <pc:docMk/>
            <pc:sldMk cId="1971807919" sldId="258"/>
            <ac:picMk id="5" creationId="{C66CF5FC-3553-AF74-A88F-ED3B9AC4F14D}"/>
          </ac:picMkLst>
        </pc:picChg>
      </pc:sldChg>
      <pc:sldChg chg="addSp delSp add del mod">
        <pc:chgData name="Jeremy Chan" userId="bd4f6405-5b99-4014-aa0d-18125b9bb22e" providerId="ADAL" clId="{B9D12ADB-F61B-4CD4-9E13-4A5817992271}" dt="2025-02-19T20:57:29.501" v="893" actId="22"/>
        <pc:sldMkLst>
          <pc:docMk/>
          <pc:sldMk cId="3769183851" sldId="259"/>
        </pc:sldMkLst>
        <pc:grpChg chg="del">
          <ac:chgData name="Jeremy Chan" userId="bd4f6405-5b99-4014-aa0d-18125b9bb22e" providerId="ADAL" clId="{B9D12ADB-F61B-4CD4-9E13-4A5817992271}" dt="2025-02-18T22:15:34.406" v="784" actId="478"/>
          <ac:grpSpMkLst>
            <pc:docMk/>
            <pc:sldMk cId="3769183851" sldId="259"/>
            <ac:grpSpMk id="6" creationId="{1A6391AE-49B5-32EB-690C-F43CE0450E04}"/>
          </ac:grpSpMkLst>
        </pc:grpChg>
        <pc:picChg chg="add">
          <ac:chgData name="Jeremy Chan" userId="bd4f6405-5b99-4014-aa0d-18125b9bb22e" providerId="ADAL" clId="{B9D12ADB-F61B-4CD4-9E13-4A5817992271}" dt="2025-02-19T20:57:29.501" v="893" actId="22"/>
          <ac:picMkLst>
            <pc:docMk/>
            <pc:sldMk cId="3769183851" sldId="259"/>
            <ac:picMk id="4" creationId="{39CF5A41-A138-1E6F-735D-F90DA878CF16}"/>
          </ac:picMkLst>
        </pc:picChg>
        <pc:picChg chg="add del">
          <ac:chgData name="Jeremy Chan" userId="bd4f6405-5b99-4014-aa0d-18125b9bb22e" providerId="ADAL" clId="{B9D12ADB-F61B-4CD4-9E13-4A5817992271}" dt="2025-02-19T20:57:29.313" v="892" actId="478"/>
          <ac:picMkLst>
            <pc:docMk/>
            <pc:sldMk cId="3769183851" sldId="259"/>
            <ac:picMk id="7" creationId="{04B9A716-08C5-D823-017A-193E785AE104}"/>
          </ac:picMkLst>
        </pc:picChg>
      </pc:sldChg>
      <pc:sldChg chg="addSp delSp add del mod">
        <pc:chgData name="Jeremy Chan" userId="bd4f6405-5b99-4014-aa0d-18125b9bb22e" providerId="ADAL" clId="{B9D12ADB-F61B-4CD4-9E13-4A5817992271}" dt="2025-02-19T20:56:34.610" v="891" actId="22"/>
        <pc:sldMkLst>
          <pc:docMk/>
          <pc:sldMk cId="3137480995" sldId="260"/>
        </pc:sldMkLst>
        <pc:grpChg chg="del">
          <ac:chgData name="Jeremy Chan" userId="bd4f6405-5b99-4014-aa0d-18125b9bb22e" providerId="ADAL" clId="{B9D12ADB-F61B-4CD4-9E13-4A5817992271}" dt="2025-02-18T22:14:51.427" v="782" actId="478"/>
          <ac:grpSpMkLst>
            <pc:docMk/>
            <pc:sldMk cId="3137480995" sldId="260"/>
            <ac:grpSpMk id="4" creationId="{F9562AA2-566C-0EBE-D207-5F7797B1D311}"/>
          </ac:grpSpMkLst>
        </pc:grpChg>
        <pc:picChg chg="add">
          <ac:chgData name="Jeremy Chan" userId="bd4f6405-5b99-4014-aa0d-18125b9bb22e" providerId="ADAL" clId="{B9D12ADB-F61B-4CD4-9E13-4A5817992271}" dt="2025-02-19T20:56:34.610" v="891" actId="22"/>
          <ac:picMkLst>
            <pc:docMk/>
            <pc:sldMk cId="3137480995" sldId="260"/>
            <ac:picMk id="4" creationId="{256A177D-B6F2-DB5F-563C-FC0F0E338365}"/>
          </ac:picMkLst>
        </pc:picChg>
        <pc:picChg chg="add del">
          <ac:chgData name="Jeremy Chan" userId="bd4f6405-5b99-4014-aa0d-18125b9bb22e" providerId="ADAL" clId="{B9D12ADB-F61B-4CD4-9E13-4A5817992271}" dt="2025-02-19T20:56:34.360" v="890" actId="478"/>
          <ac:picMkLst>
            <pc:docMk/>
            <pc:sldMk cId="3137480995" sldId="260"/>
            <ac:picMk id="7" creationId="{00FBFA5A-1FEA-B2FA-8CEC-EBA4EF9BE6F9}"/>
          </ac:picMkLst>
        </pc:picChg>
      </pc:sldChg>
      <pc:sldChg chg="addSp modSp add del">
        <pc:chgData name="Jeremy Chan" userId="bd4f6405-5b99-4014-aa0d-18125b9bb22e" providerId="ADAL" clId="{B9D12ADB-F61B-4CD4-9E13-4A5817992271}" dt="2025-02-19T18:51:40.336" v="883" actId="47"/>
        <pc:sldMkLst>
          <pc:docMk/>
          <pc:sldMk cId="3496328873" sldId="261"/>
        </pc:sldMkLst>
        <pc:spChg chg="add mod">
          <ac:chgData name="Jeremy Chan" userId="bd4f6405-5b99-4014-aa0d-18125b9bb22e" providerId="ADAL" clId="{B9D12ADB-F61B-4CD4-9E13-4A5817992271}" dt="2024-12-17T20:19:30.632" v="230"/>
          <ac:spMkLst>
            <pc:docMk/>
            <pc:sldMk cId="3496328873" sldId="261"/>
            <ac:spMk id="2" creationId="{5E07694D-8D75-2955-3A12-E49BF5AB7835}"/>
          </ac:spMkLst>
        </pc:spChg>
      </pc:sldChg>
      <pc:sldChg chg="addSp delSp modSp mod">
        <pc:chgData name="Jeremy Chan" userId="bd4f6405-5b99-4014-aa0d-18125b9bb22e" providerId="ADAL" clId="{B9D12ADB-F61B-4CD4-9E13-4A5817992271}" dt="2025-02-19T21:19:02.168" v="917" actId="1076"/>
        <pc:sldMkLst>
          <pc:docMk/>
          <pc:sldMk cId="1860231685" sldId="262"/>
        </pc:sldMkLst>
        <pc:picChg chg="add del mod">
          <ac:chgData name="Jeremy Chan" userId="bd4f6405-5b99-4014-aa0d-18125b9bb22e" providerId="ADAL" clId="{B9D12ADB-F61B-4CD4-9E13-4A5817992271}" dt="2025-02-19T21:18:56.499" v="914" actId="478"/>
          <ac:picMkLst>
            <pc:docMk/>
            <pc:sldMk cId="1860231685" sldId="262"/>
            <ac:picMk id="4" creationId="{FFBEA6D6-9CCE-6135-2E93-0F4A6995965F}"/>
          </ac:picMkLst>
        </pc:picChg>
        <pc:picChg chg="add mod">
          <ac:chgData name="Jeremy Chan" userId="bd4f6405-5b99-4014-aa0d-18125b9bb22e" providerId="ADAL" clId="{B9D12ADB-F61B-4CD4-9E13-4A5817992271}" dt="2025-02-19T21:19:02.168" v="917" actId="1076"/>
          <ac:picMkLst>
            <pc:docMk/>
            <pc:sldMk cId="1860231685" sldId="262"/>
            <ac:picMk id="5" creationId="{052C74C0-B5D8-DA31-85DA-F43AD6CB9E85}"/>
          </ac:picMkLst>
        </pc:picChg>
        <pc:picChg chg="del">
          <ac:chgData name="Jeremy Chan" userId="bd4f6405-5b99-4014-aa0d-18125b9bb22e" providerId="ADAL" clId="{B9D12ADB-F61B-4CD4-9E13-4A5817992271}" dt="2025-02-18T22:18:39.068" v="786" actId="478"/>
          <ac:picMkLst>
            <pc:docMk/>
            <pc:sldMk cId="1860231685" sldId="262"/>
            <ac:picMk id="7" creationId="{769FEFFE-A377-0D71-4191-38415A640747}"/>
          </ac:picMkLst>
        </pc:picChg>
      </pc:sldChg>
      <pc:sldChg chg="addSp delSp mod">
        <pc:chgData name="Jeremy Chan" userId="bd4f6405-5b99-4014-aa0d-18125b9bb22e" providerId="ADAL" clId="{B9D12ADB-F61B-4CD4-9E13-4A5817992271}" dt="2025-02-19T21:20:07.717" v="919" actId="22"/>
        <pc:sldMkLst>
          <pc:docMk/>
          <pc:sldMk cId="2159820049" sldId="263"/>
        </pc:sldMkLst>
        <pc:grpChg chg="del">
          <ac:chgData name="Jeremy Chan" userId="bd4f6405-5b99-4014-aa0d-18125b9bb22e" providerId="ADAL" clId="{B9D12ADB-F61B-4CD4-9E13-4A5817992271}" dt="2025-02-18T22:19:58.926" v="790" actId="478"/>
          <ac:grpSpMkLst>
            <pc:docMk/>
            <pc:sldMk cId="2159820049" sldId="263"/>
            <ac:grpSpMk id="13" creationId="{8A644F74-93EC-08FD-4DDA-5DDA87FD132B}"/>
          </ac:grpSpMkLst>
        </pc:grpChg>
        <pc:picChg chg="add">
          <ac:chgData name="Jeremy Chan" userId="bd4f6405-5b99-4014-aa0d-18125b9bb22e" providerId="ADAL" clId="{B9D12ADB-F61B-4CD4-9E13-4A5817992271}" dt="2025-02-19T21:20:07.717" v="919" actId="22"/>
          <ac:picMkLst>
            <pc:docMk/>
            <pc:sldMk cId="2159820049" sldId="263"/>
            <ac:picMk id="4" creationId="{82D156F3-1441-6D62-D1E2-D5211056638A}"/>
          </ac:picMkLst>
        </pc:picChg>
        <pc:picChg chg="add del">
          <ac:chgData name="Jeremy Chan" userId="bd4f6405-5b99-4014-aa0d-18125b9bb22e" providerId="ADAL" clId="{B9D12ADB-F61B-4CD4-9E13-4A5817992271}" dt="2025-02-19T21:20:07.460" v="918" actId="478"/>
          <ac:picMkLst>
            <pc:docMk/>
            <pc:sldMk cId="2159820049" sldId="263"/>
            <ac:picMk id="5" creationId="{6CB1B707-D960-174E-D86F-E88F683347AE}"/>
          </ac:picMkLst>
        </pc:picChg>
      </pc:sldChg>
      <pc:sldChg chg="addSp delSp mod">
        <pc:chgData name="Jeremy Chan" userId="bd4f6405-5b99-4014-aa0d-18125b9bb22e" providerId="ADAL" clId="{B9D12ADB-F61B-4CD4-9E13-4A5817992271}" dt="2025-02-19T21:21:14.004" v="921" actId="22"/>
        <pc:sldMkLst>
          <pc:docMk/>
          <pc:sldMk cId="2644655796" sldId="264"/>
        </pc:sldMkLst>
        <pc:picChg chg="add del">
          <ac:chgData name="Jeremy Chan" userId="bd4f6405-5b99-4014-aa0d-18125b9bb22e" providerId="ADAL" clId="{B9D12ADB-F61B-4CD4-9E13-4A5817992271}" dt="2025-02-19T21:21:13.807" v="920" actId="478"/>
          <ac:picMkLst>
            <pc:docMk/>
            <pc:sldMk cId="2644655796" sldId="264"/>
            <ac:picMk id="4" creationId="{CF8EB40C-A66A-4D49-7340-2F366A50913C}"/>
          </ac:picMkLst>
        </pc:picChg>
        <pc:picChg chg="del">
          <ac:chgData name="Jeremy Chan" userId="bd4f6405-5b99-4014-aa0d-18125b9bb22e" providerId="ADAL" clId="{B9D12ADB-F61B-4CD4-9E13-4A5817992271}" dt="2025-02-18T22:21:07.049" v="792" actId="478"/>
          <ac:picMkLst>
            <pc:docMk/>
            <pc:sldMk cId="2644655796" sldId="264"/>
            <ac:picMk id="5" creationId="{02C3C90B-2E85-7045-0F80-A2E16E9DB250}"/>
          </ac:picMkLst>
        </pc:picChg>
        <pc:picChg chg="add">
          <ac:chgData name="Jeremy Chan" userId="bd4f6405-5b99-4014-aa0d-18125b9bb22e" providerId="ADAL" clId="{B9D12ADB-F61B-4CD4-9E13-4A5817992271}" dt="2025-02-19T21:21:14.004" v="921" actId="22"/>
          <ac:picMkLst>
            <pc:docMk/>
            <pc:sldMk cId="2644655796" sldId="264"/>
            <ac:picMk id="5" creationId="{04CC4F75-A3F3-2032-0E1B-BEDE42C6F84F}"/>
          </ac:picMkLst>
        </pc:picChg>
      </pc:sldChg>
      <pc:sldChg chg="addSp modSp mod">
        <pc:chgData name="Jeremy Chan" userId="bd4f6405-5b99-4014-aa0d-18125b9bb22e" providerId="ADAL" clId="{B9D12ADB-F61B-4CD4-9E13-4A5817992271}" dt="2024-12-17T20:19:21.444" v="227" actId="20577"/>
        <pc:sldMkLst>
          <pc:docMk/>
          <pc:sldMk cId="3153146296" sldId="265"/>
        </pc:sldMkLst>
        <pc:spChg chg="add mod">
          <ac:chgData name="Jeremy Chan" userId="bd4f6405-5b99-4014-aa0d-18125b9bb22e" providerId="ADAL" clId="{B9D12ADB-F61B-4CD4-9E13-4A5817992271}" dt="2024-12-17T20:19:21.444" v="227" actId="20577"/>
          <ac:spMkLst>
            <pc:docMk/>
            <pc:sldMk cId="3153146296" sldId="265"/>
            <ac:spMk id="2" creationId="{75AC11FC-3C4F-8141-929D-99CE3190B439}"/>
          </ac:spMkLst>
        </pc:spChg>
      </pc:sldChg>
      <pc:sldChg chg="addSp modSp mod">
        <pc:chgData name="Jeremy Chan" userId="bd4f6405-5b99-4014-aa0d-18125b9bb22e" providerId="ADAL" clId="{B9D12ADB-F61B-4CD4-9E13-4A5817992271}" dt="2024-12-17T18:23:38.301" v="62" actId="1076"/>
        <pc:sldMkLst>
          <pc:docMk/>
          <pc:sldMk cId="2527714868" sldId="266"/>
        </pc:sldMkLst>
        <pc:picChg chg="add mod">
          <ac:chgData name="Jeremy Chan" userId="bd4f6405-5b99-4014-aa0d-18125b9bb22e" providerId="ADAL" clId="{B9D12ADB-F61B-4CD4-9E13-4A5817992271}" dt="2024-12-17T18:23:38.301" v="62" actId="1076"/>
          <ac:picMkLst>
            <pc:docMk/>
            <pc:sldMk cId="2527714868" sldId="266"/>
            <ac:picMk id="4" creationId="{696CF15B-0EA0-7620-9359-EDB577AA5239}"/>
          </ac:picMkLst>
        </pc:picChg>
      </pc:sldChg>
      <pc:sldChg chg="addSp mod">
        <pc:chgData name="Jeremy Chan" userId="bd4f6405-5b99-4014-aa0d-18125b9bb22e" providerId="ADAL" clId="{B9D12ADB-F61B-4CD4-9E13-4A5817992271}" dt="2024-12-17T18:20:16.813" v="58" actId="22"/>
        <pc:sldMkLst>
          <pc:docMk/>
          <pc:sldMk cId="3780084812" sldId="267"/>
        </pc:sldMkLst>
        <pc:picChg chg="add">
          <ac:chgData name="Jeremy Chan" userId="bd4f6405-5b99-4014-aa0d-18125b9bb22e" providerId="ADAL" clId="{B9D12ADB-F61B-4CD4-9E13-4A5817992271}" dt="2024-12-17T18:20:16.813" v="58" actId="22"/>
          <ac:picMkLst>
            <pc:docMk/>
            <pc:sldMk cId="3780084812" sldId="267"/>
            <ac:picMk id="5" creationId="{9773CA9F-7C7C-97CC-58A6-9F47B30E8E18}"/>
          </ac:picMkLst>
        </pc:picChg>
      </pc:sldChg>
      <pc:sldChg chg="addSp mod">
        <pc:chgData name="Jeremy Chan" userId="bd4f6405-5b99-4014-aa0d-18125b9bb22e" providerId="ADAL" clId="{B9D12ADB-F61B-4CD4-9E13-4A5817992271}" dt="2024-12-17T18:21:59.472" v="59" actId="22"/>
        <pc:sldMkLst>
          <pc:docMk/>
          <pc:sldMk cId="3155535443" sldId="268"/>
        </pc:sldMkLst>
        <pc:picChg chg="add">
          <ac:chgData name="Jeremy Chan" userId="bd4f6405-5b99-4014-aa0d-18125b9bb22e" providerId="ADAL" clId="{B9D12ADB-F61B-4CD4-9E13-4A5817992271}" dt="2024-12-17T18:21:59.472" v="59" actId="22"/>
          <ac:picMkLst>
            <pc:docMk/>
            <pc:sldMk cId="3155535443" sldId="268"/>
            <ac:picMk id="4" creationId="{EE1C696B-324B-231A-32C0-B7544C363F03}"/>
          </ac:picMkLst>
        </pc:picChg>
      </pc:sldChg>
      <pc:sldChg chg="addSp modSp">
        <pc:chgData name="Jeremy Chan" userId="bd4f6405-5b99-4014-aa0d-18125b9bb22e" providerId="ADAL" clId="{B9D12ADB-F61B-4CD4-9E13-4A5817992271}" dt="2024-12-17T20:19:25.408" v="228"/>
        <pc:sldMkLst>
          <pc:docMk/>
          <pc:sldMk cId="502235439" sldId="269"/>
        </pc:sldMkLst>
        <pc:spChg chg="add mod">
          <ac:chgData name="Jeremy Chan" userId="bd4f6405-5b99-4014-aa0d-18125b9bb22e" providerId="ADAL" clId="{B9D12ADB-F61B-4CD4-9E13-4A5817992271}" dt="2024-12-17T20:19:25.408" v="228"/>
          <ac:spMkLst>
            <pc:docMk/>
            <pc:sldMk cId="502235439" sldId="269"/>
            <ac:spMk id="2" creationId="{8755B499-2D57-2C39-6D4E-3A26BFEBC961}"/>
          </ac:spMkLst>
        </pc:spChg>
      </pc:sldChg>
      <pc:sldChg chg="addSp modSp mod">
        <pc:chgData name="Jeremy Chan" userId="bd4f6405-5b99-4014-aa0d-18125b9bb22e" providerId="ADAL" clId="{B9D12ADB-F61B-4CD4-9E13-4A5817992271}" dt="2024-12-17T18:32:03.669" v="67" actId="1076"/>
        <pc:sldMkLst>
          <pc:docMk/>
          <pc:sldMk cId="4013808900" sldId="270"/>
        </pc:sldMkLst>
        <pc:picChg chg="add mod">
          <ac:chgData name="Jeremy Chan" userId="bd4f6405-5b99-4014-aa0d-18125b9bb22e" providerId="ADAL" clId="{B9D12ADB-F61B-4CD4-9E13-4A5817992271}" dt="2024-12-17T18:32:03.669" v="67" actId="1076"/>
          <ac:picMkLst>
            <pc:docMk/>
            <pc:sldMk cId="4013808900" sldId="270"/>
            <ac:picMk id="4" creationId="{278ABF03-BDDE-3E77-C638-49FE9534D1A2}"/>
          </ac:picMkLst>
        </pc:picChg>
      </pc:sldChg>
      <pc:sldChg chg="addSp mod">
        <pc:chgData name="Jeremy Chan" userId="bd4f6405-5b99-4014-aa0d-18125b9bb22e" providerId="ADAL" clId="{B9D12ADB-F61B-4CD4-9E13-4A5817992271}" dt="2024-12-17T18:29:22.007" v="63" actId="22"/>
        <pc:sldMkLst>
          <pc:docMk/>
          <pc:sldMk cId="2329800109" sldId="271"/>
        </pc:sldMkLst>
        <pc:picChg chg="add">
          <ac:chgData name="Jeremy Chan" userId="bd4f6405-5b99-4014-aa0d-18125b9bb22e" providerId="ADAL" clId="{B9D12ADB-F61B-4CD4-9E13-4A5817992271}" dt="2024-12-17T18:29:22.007" v="63" actId="22"/>
          <ac:picMkLst>
            <pc:docMk/>
            <pc:sldMk cId="2329800109" sldId="271"/>
            <ac:picMk id="4" creationId="{966F5B55-BDB0-EA30-F578-BBF703E3DA98}"/>
          </ac:picMkLst>
        </pc:picChg>
      </pc:sldChg>
      <pc:sldChg chg="addSp mod">
        <pc:chgData name="Jeremy Chan" userId="bd4f6405-5b99-4014-aa0d-18125b9bb22e" providerId="ADAL" clId="{B9D12ADB-F61B-4CD4-9E13-4A5817992271}" dt="2024-12-17T18:30:37.101" v="64" actId="22"/>
        <pc:sldMkLst>
          <pc:docMk/>
          <pc:sldMk cId="2184407149" sldId="272"/>
        </pc:sldMkLst>
        <pc:picChg chg="add">
          <ac:chgData name="Jeremy Chan" userId="bd4f6405-5b99-4014-aa0d-18125b9bb22e" providerId="ADAL" clId="{B9D12ADB-F61B-4CD4-9E13-4A5817992271}" dt="2024-12-17T18:30:37.101" v="64" actId="22"/>
          <ac:picMkLst>
            <pc:docMk/>
            <pc:sldMk cId="2184407149" sldId="272"/>
            <ac:picMk id="4" creationId="{FE176811-3949-4234-3F7F-0124B5261BA7}"/>
          </ac:picMkLst>
        </pc:picChg>
      </pc:sldChg>
      <pc:sldChg chg="addSp modSp add mod">
        <pc:chgData name="Jeremy Chan" userId="bd4f6405-5b99-4014-aa0d-18125b9bb22e" providerId="ADAL" clId="{B9D12ADB-F61B-4CD4-9E13-4A5817992271}" dt="2024-12-17T20:19:34.710" v="231"/>
        <pc:sldMkLst>
          <pc:docMk/>
          <pc:sldMk cId="2221374604" sldId="273"/>
        </pc:sldMkLst>
        <pc:spChg chg="add mod">
          <ac:chgData name="Jeremy Chan" userId="bd4f6405-5b99-4014-aa0d-18125b9bb22e" providerId="ADAL" clId="{B9D12ADB-F61B-4CD4-9E13-4A5817992271}" dt="2024-12-17T20:19:34.710" v="231"/>
          <ac:spMkLst>
            <pc:docMk/>
            <pc:sldMk cId="2221374604" sldId="273"/>
            <ac:spMk id="2" creationId="{B6EFE331-2ED7-BC4B-E040-A3C4F3FF13A5}"/>
          </ac:spMkLst>
        </pc:spChg>
        <pc:spChg chg="mod">
          <ac:chgData name="Jeremy Chan" userId="bd4f6405-5b99-4014-aa0d-18125b9bb22e" providerId="ADAL" clId="{B9D12ADB-F61B-4CD4-9E13-4A5817992271}" dt="2024-12-17T18:50:25.569" v="155" actId="404"/>
          <ac:spMkLst>
            <pc:docMk/>
            <pc:sldMk cId="2221374604" sldId="273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5-02-19T21:13:21.253" v="909" actId="1076"/>
        <pc:sldMkLst>
          <pc:docMk/>
          <pc:sldMk cId="3083400136" sldId="274"/>
        </pc:sldMkLst>
        <pc:spChg chg="mod">
          <ac:chgData name="Jeremy Chan" userId="bd4f6405-5b99-4014-aa0d-18125b9bb22e" providerId="ADAL" clId="{B9D12ADB-F61B-4CD4-9E13-4A5817992271}" dt="2024-12-17T18:50:03.246" v="90" actId="20577"/>
          <ac:spMkLst>
            <pc:docMk/>
            <pc:sldMk cId="3083400136" sldId="274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18:50:29.513" v="156" actId="478"/>
          <ac:picMkLst>
            <pc:docMk/>
            <pc:sldMk cId="3083400136" sldId="274"/>
            <ac:picMk id="4" creationId="{696CF15B-0EA0-7620-9359-EDB577AA5239}"/>
          </ac:picMkLst>
        </pc:picChg>
        <pc:picChg chg="add del mod">
          <ac:chgData name="Jeremy Chan" userId="bd4f6405-5b99-4014-aa0d-18125b9bb22e" providerId="ADAL" clId="{B9D12ADB-F61B-4CD4-9E13-4A5817992271}" dt="2025-02-19T21:10:35.299" v="902" actId="478"/>
          <ac:picMkLst>
            <pc:docMk/>
            <pc:sldMk cId="3083400136" sldId="274"/>
            <ac:picMk id="4" creationId="{E5145AA9-E192-78DB-552D-E74D0CA28F9F}"/>
          </ac:picMkLst>
        </pc:picChg>
        <pc:picChg chg="add del mod">
          <ac:chgData name="Jeremy Chan" userId="bd4f6405-5b99-4014-aa0d-18125b9bb22e" providerId="ADAL" clId="{B9D12ADB-F61B-4CD4-9E13-4A5817992271}" dt="2025-02-18T21:55:39.778" v="769" actId="478"/>
          <ac:picMkLst>
            <pc:docMk/>
            <pc:sldMk cId="3083400136" sldId="274"/>
            <ac:picMk id="5" creationId="{634466E4-F0ED-DF1D-562C-EAED849255DF}"/>
          </ac:picMkLst>
        </pc:picChg>
        <pc:picChg chg="add del mod">
          <ac:chgData name="Jeremy Chan" userId="bd4f6405-5b99-4014-aa0d-18125b9bb22e" providerId="ADAL" clId="{B9D12ADB-F61B-4CD4-9E13-4A5817992271}" dt="2025-02-19T21:13:15.378" v="906" actId="478"/>
          <ac:picMkLst>
            <pc:docMk/>
            <pc:sldMk cId="3083400136" sldId="274"/>
            <ac:picMk id="5" creationId="{EAD2BFD6-9670-9E2A-B468-BF435128F39C}"/>
          </ac:picMkLst>
        </pc:picChg>
        <pc:picChg chg="add mod">
          <ac:chgData name="Jeremy Chan" userId="bd4f6405-5b99-4014-aa0d-18125b9bb22e" providerId="ADAL" clId="{B9D12ADB-F61B-4CD4-9E13-4A5817992271}" dt="2025-02-19T21:13:21.253" v="909" actId="1076"/>
          <ac:picMkLst>
            <pc:docMk/>
            <pc:sldMk cId="3083400136" sldId="274"/>
            <ac:picMk id="7" creationId="{8F3D4471-86B0-780A-88C8-82C582A91324}"/>
          </ac:picMkLst>
        </pc:picChg>
      </pc:sldChg>
      <pc:sldChg chg="addSp delSp modSp add mod">
        <pc:chgData name="Jeremy Chan" userId="bd4f6405-5b99-4014-aa0d-18125b9bb22e" providerId="ADAL" clId="{B9D12ADB-F61B-4CD4-9E13-4A5817992271}" dt="2025-02-19T21:14:39.231" v="911" actId="22"/>
        <pc:sldMkLst>
          <pc:docMk/>
          <pc:sldMk cId="2680860844" sldId="275"/>
        </pc:sldMkLst>
        <pc:spChg chg="mod">
          <ac:chgData name="Jeremy Chan" userId="bd4f6405-5b99-4014-aa0d-18125b9bb22e" providerId="ADAL" clId="{B9D12ADB-F61B-4CD4-9E13-4A5817992271}" dt="2024-12-17T18:50:06.374" v="101" actId="20577"/>
          <ac:spMkLst>
            <pc:docMk/>
            <pc:sldMk cId="2680860844" sldId="275"/>
            <ac:spMk id="2" creationId="{4C6697EF-1420-3F9A-A09D-FB8BA2CAA1BB}"/>
          </ac:spMkLst>
        </pc:spChg>
        <pc:picChg chg="add del">
          <ac:chgData name="Jeremy Chan" userId="bd4f6405-5b99-4014-aa0d-18125b9bb22e" providerId="ADAL" clId="{B9D12ADB-F61B-4CD4-9E13-4A5817992271}" dt="2025-02-18T21:57:26.787" v="774" actId="478"/>
          <ac:picMkLst>
            <pc:docMk/>
            <pc:sldMk cId="2680860844" sldId="275"/>
            <ac:picMk id="4" creationId="{30AEC53E-6961-178D-D35A-74762A3D3368}"/>
          </ac:picMkLst>
        </pc:picChg>
        <pc:picChg chg="add">
          <ac:chgData name="Jeremy Chan" userId="bd4f6405-5b99-4014-aa0d-18125b9bb22e" providerId="ADAL" clId="{B9D12ADB-F61B-4CD4-9E13-4A5817992271}" dt="2025-02-19T21:14:39.231" v="911" actId="22"/>
          <ac:picMkLst>
            <pc:docMk/>
            <pc:sldMk cId="2680860844" sldId="275"/>
            <ac:picMk id="4" creationId="{BADFE254-8573-263E-54D4-E6073B21E6C4}"/>
          </ac:picMkLst>
        </pc:picChg>
        <pc:picChg chg="add del">
          <ac:chgData name="Jeremy Chan" userId="bd4f6405-5b99-4014-aa0d-18125b9bb22e" providerId="ADAL" clId="{B9D12ADB-F61B-4CD4-9E13-4A5817992271}" dt="2025-02-19T21:14:38.699" v="910" actId="478"/>
          <ac:picMkLst>
            <pc:docMk/>
            <pc:sldMk cId="2680860844" sldId="275"/>
            <ac:picMk id="5" creationId="{39AD398E-189A-D81C-2751-D89C9B329DA2}"/>
          </ac:picMkLst>
        </pc:picChg>
        <pc:picChg chg="del">
          <ac:chgData name="Jeremy Chan" userId="bd4f6405-5b99-4014-aa0d-18125b9bb22e" providerId="ADAL" clId="{B9D12ADB-F61B-4CD4-9E13-4A5817992271}" dt="2024-12-17T18:50:30.810" v="157" actId="478"/>
          <ac:picMkLst>
            <pc:docMk/>
            <pc:sldMk cId="2680860844" sldId="275"/>
            <ac:picMk id="5" creationId="{9773CA9F-7C7C-97CC-58A6-9F47B30E8E18}"/>
          </ac:picMkLst>
        </pc:picChg>
      </pc:sldChg>
      <pc:sldChg chg="addSp delSp modSp add mod">
        <pc:chgData name="Jeremy Chan" userId="bd4f6405-5b99-4014-aa0d-18125b9bb22e" providerId="ADAL" clId="{B9D12ADB-F61B-4CD4-9E13-4A5817992271}" dt="2025-02-19T21:16:16.922" v="913" actId="22"/>
        <pc:sldMkLst>
          <pc:docMk/>
          <pc:sldMk cId="1840350464" sldId="276"/>
        </pc:sldMkLst>
        <pc:spChg chg="mod">
          <ac:chgData name="Jeremy Chan" userId="bd4f6405-5b99-4014-aa0d-18125b9bb22e" providerId="ADAL" clId="{B9D12ADB-F61B-4CD4-9E13-4A5817992271}" dt="2024-12-17T18:50:09.850" v="112" actId="20577"/>
          <ac:spMkLst>
            <pc:docMk/>
            <pc:sldMk cId="1840350464" sldId="276"/>
            <ac:spMk id="2" creationId="{4C6697EF-1420-3F9A-A09D-FB8BA2CAA1BB}"/>
          </ac:spMkLst>
        </pc:spChg>
        <pc:picChg chg="add del">
          <ac:chgData name="Jeremy Chan" userId="bd4f6405-5b99-4014-aa0d-18125b9bb22e" providerId="ADAL" clId="{B9D12ADB-F61B-4CD4-9E13-4A5817992271}" dt="2025-02-19T21:16:16.671" v="912" actId="478"/>
          <ac:picMkLst>
            <pc:docMk/>
            <pc:sldMk cId="1840350464" sldId="276"/>
            <ac:picMk id="4" creationId="{EB840145-E545-BB6F-8BE5-36BED338555E}"/>
          </ac:picMkLst>
        </pc:picChg>
        <pc:picChg chg="del">
          <ac:chgData name="Jeremy Chan" userId="bd4f6405-5b99-4014-aa0d-18125b9bb22e" providerId="ADAL" clId="{B9D12ADB-F61B-4CD4-9E13-4A5817992271}" dt="2024-12-17T18:50:31.746" v="158" actId="478"/>
          <ac:picMkLst>
            <pc:docMk/>
            <pc:sldMk cId="1840350464" sldId="276"/>
            <ac:picMk id="4" creationId="{EE1C696B-324B-231A-32C0-B7544C363F03}"/>
          </ac:picMkLst>
        </pc:picChg>
        <pc:picChg chg="add del">
          <ac:chgData name="Jeremy Chan" userId="bd4f6405-5b99-4014-aa0d-18125b9bb22e" providerId="ADAL" clId="{B9D12ADB-F61B-4CD4-9E13-4A5817992271}" dt="2024-12-17T18:50:52.692" v="160" actId="22"/>
          <ac:picMkLst>
            <pc:docMk/>
            <pc:sldMk cId="1840350464" sldId="276"/>
            <ac:picMk id="5" creationId="{4E59EDED-D6A5-CC90-3337-AACF110E59F4}"/>
          </ac:picMkLst>
        </pc:picChg>
        <pc:picChg chg="add">
          <ac:chgData name="Jeremy Chan" userId="bd4f6405-5b99-4014-aa0d-18125b9bb22e" providerId="ADAL" clId="{B9D12ADB-F61B-4CD4-9E13-4A5817992271}" dt="2025-02-19T21:16:16.922" v="913" actId="22"/>
          <ac:picMkLst>
            <pc:docMk/>
            <pc:sldMk cId="1840350464" sldId="276"/>
            <ac:picMk id="5" creationId="{D426B6A0-CE70-AE44-A2BF-2FA68CEF13C3}"/>
          </ac:picMkLst>
        </pc:picChg>
        <pc:picChg chg="add del">
          <ac:chgData name="Jeremy Chan" userId="bd4f6405-5b99-4014-aa0d-18125b9bb22e" providerId="ADAL" clId="{B9D12ADB-F61B-4CD4-9E13-4A5817992271}" dt="2025-02-18T21:58:28.623" v="776" actId="478"/>
          <ac:picMkLst>
            <pc:docMk/>
            <pc:sldMk cId="1840350464" sldId="276"/>
            <ac:picMk id="7" creationId="{1CEB44DD-BC7F-5D95-D7DE-A0D2E3D61950}"/>
          </ac:picMkLst>
        </pc:picChg>
      </pc:sldChg>
      <pc:sldChg chg="addSp modSp add mod">
        <pc:chgData name="Jeremy Chan" userId="bd4f6405-5b99-4014-aa0d-18125b9bb22e" providerId="ADAL" clId="{B9D12ADB-F61B-4CD4-9E13-4A5817992271}" dt="2025-02-18T22:37:58.534" v="806" actId="20577"/>
        <pc:sldMkLst>
          <pc:docMk/>
          <pc:sldMk cId="1406148447" sldId="277"/>
        </pc:sldMkLst>
        <pc:spChg chg="add mod">
          <ac:chgData name="Jeremy Chan" userId="bd4f6405-5b99-4014-aa0d-18125b9bb22e" providerId="ADAL" clId="{B9D12ADB-F61B-4CD4-9E13-4A5817992271}" dt="2024-12-17T20:19:36.712" v="232"/>
          <ac:spMkLst>
            <pc:docMk/>
            <pc:sldMk cId="1406148447" sldId="277"/>
            <ac:spMk id="2" creationId="{D789315E-8D0A-4416-2951-3EBED274FED0}"/>
          </ac:spMkLst>
        </pc:spChg>
        <pc:spChg chg="mod">
          <ac:chgData name="Jeremy Chan" userId="bd4f6405-5b99-4014-aa0d-18125b9bb22e" providerId="ADAL" clId="{B9D12ADB-F61B-4CD4-9E13-4A5817992271}" dt="2025-02-18T22:37:58.534" v="806" actId="20577"/>
          <ac:spMkLst>
            <pc:docMk/>
            <pc:sldMk cId="1406148447" sldId="277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5-02-19T21:35:32.482" v="925" actId="1076"/>
        <pc:sldMkLst>
          <pc:docMk/>
          <pc:sldMk cId="3367861019" sldId="278"/>
        </pc:sldMkLst>
        <pc:spChg chg="mod">
          <ac:chgData name="Jeremy Chan" userId="bd4f6405-5b99-4014-aa0d-18125b9bb22e" providerId="ADAL" clId="{B9D12ADB-F61B-4CD4-9E13-4A5817992271}" dt="2024-12-17T19:55:02.820" v="184" actId="20577"/>
          <ac:spMkLst>
            <pc:docMk/>
            <pc:sldMk cId="3367861019" sldId="278"/>
            <ac:spMk id="2" creationId="{4C6697EF-1420-3F9A-A09D-FB8BA2CAA1BB}"/>
          </ac:spMkLst>
        </pc:spChg>
        <pc:picChg chg="add del mod">
          <ac:chgData name="Jeremy Chan" userId="bd4f6405-5b99-4014-aa0d-18125b9bb22e" providerId="ADAL" clId="{B9D12ADB-F61B-4CD4-9E13-4A5817992271}" dt="2025-02-18T22:39:55.129" v="854" actId="478"/>
          <ac:picMkLst>
            <pc:docMk/>
            <pc:sldMk cId="3367861019" sldId="278"/>
            <ac:picMk id="4" creationId="{34465CB7-59F4-32A7-B16B-0585649721C4}"/>
          </ac:picMkLst>
        </pc:picChg>
        <pc:picChg chg="add mod">
          <ac:chgData name="Jeremy Chan" userId="bd4f6405-5b99-4014-aa0d-18125b9bb22e" providerId="ADAL" clId="{B9D12ADB-F61B-4CD4-9E13-4A5817992271}" dt="2025-02-19T21:35:32.482" v="925" actId="1076"/>
          <ac:picMkLst>
            <pc:docMk/>
            <pc:sldMk cId="3367861019" sldId="278"/>
            <ac:picMk id="4" creationId="{52878703-D21E-14AD-C0AE-878CF41D0477}"/>
          </ac:picMkLst>
        </pc:picChg>
        <pc:picChg chg="del">
          <ac:chgData name="Jeremy Chan" userId="bd4f6405-5b99-4014-aa0d-18125b9bb22e" providerId="ADAL" clId="{B9D12ADB-F61B-4CD4-9E13-4A5817992271}" dt="2024-12-17T19:55:23.622" v="200" actId="478"/>
          <ac:picMkLst>
            <pc:docMk/>
            <pc:sldMk cId="3367861019" sldId="278"/>
            <ac:picMk id="5" creationId="{634466E4-F0ED-DF1D-562C-EAED849255DF}"/>
          </ac:picMkLst>
        </pc:picChg>
        <pc:picChg chg="add del">
          <ac:chgData name="Jeremy Chan" userId="bd4f6405-5b99-4014-aa0d-18125b9bb22e" providerId="ADAL" clId="{B9D12ADB-F61B-4CD4-9E13-4A5817992271}" dt="2025-02-18T22:39:56.965" v="856" actId="22"/>
          <ac:picMkLst>
            <pc:docMk/>
            <pc:sldMk cId="3367861019" sldId="278"/>
            <ac:picMk id="5" creationId="{81F3390F-B0ED-FBAF-43C8-96C7451602AB}"/>
          </ac:picMkLst>
        </pc:picChg>
        <pc:picChg chg="add del">
          <ac:chgData name="Jeremy Chan" userId="bd4f6405-5b99-4014-aa0d-18125b9bb22e" providerId="ADAL" clId="{B9D12ADB-F61B-4CD4-9E13-4A5817992271}" dt="2025-02-18T23:07:37.592" v="872" actId="478"/>
          <ac:picMkLst>
            <pc:docMk/>
            <pc:sldMk cId="3367861019" sldId="278"/>
            <ac:picMk id="7" creationId="{1F184885-81B6-DF4E-4B4B-A2C0C72E0949}"/>
          </ac:picMkLst>
        </pc:picChg>
        <pc:picChg chg="add del mod">
          <ac:chgData name="Jeremy Chan" userId="bd4f6405-5b99-4014-aa0d-18125b9bb22e" providerId="ADAL" clId="{B9D12ADB-F61B-4CD4-9E13-4A5817992271}" dt="2025-02-19T21:35:25.737" v="922" actId="478"/>
          <ac:picMkLst>
            <pc:docMk/>
            <pc:sldMk cId="3367861019" sldId="278"/>
            <ac:picMk id="9" creationId="{C5EF71DB-1B7E-9F3F-B230-614859805281}"/>
          </ac:picMkLst>
        </pc:picChg>
      </pc:sldChg>
      <pc:sldChg chg="addSp delSp modSp add mod">
        <pc:chgData name="Jeremy Chan" userId="bd4f6405-5b99-4014-aa0d-18125b9bb22e" providerId="ADAL" clId="{B9D12ADB-F61B-4CD4-9E13-4A5817992271}" dt="2025-02-19T21:36:35.510" v="931" actId="478"/>
        <pc:sldMkLst>
          <pc:docMk/>
          <pc:sldMk cId="3672309654" sldId="279"/>
        </pc:sldMkLst>
        <pc:spChg chg="mod">
          <ac:chgData name="Jeremy Chan" userId="bd4f6405-5b99-4014-aa0d-18125b9bb22e" providerId="ADAL" clId="{B9D12ADB-F61B-4CD4-9E13-4A5817992271}" dt="2024-12-17T19:55:06.349" v="185"/>
          <ac:spMkLst>
            <pc:docMk/>
            <pc:sldMk cId="3672309654" sldId="279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19:55:24.814" v="201" actId="478"/>
          <ac:picMkLst>
            <pc:docMk/>
            <pc:sldMk cId="3672309654" sldId="279"/>
            <ac:picMk id="4" creationId="{30AEC53E-6961-178D-D35A-74762A3D3368}"/>
          </ac:picMkLst>
        </pc:picChg>
        <pc:picChg chg="add del">
          <ac:chgData name="Jeremy Chan" userId="bd4f6405-5b99-4014-aa0d-18125b9bb22e" providerId="ADAL" clId="{B9D12ADB-F61B-4CD4-9E13-4A5817992271}" dt="2025-02-19T21:35:42.242" v="926" actId="478"/>
          <ac:picMkLst>
            <pc:docMk/>
            <pc:sldMk cId="3672309654" sldId="279"/>
            <ac:picMk id="4" creationId="{F26A5C15-A504-804B-40BD-F676E8F37D0E}"/>
          </ac:picMkLst>
        </pc:picChg>
        <pc:picChg chg="add del">
          <ac:chgData name="Jeremy Chan" userId="bd4f6405-5b99-4014-aa0d-18125b9bb22e" providerId="ADAL" clId="{B9D12ADB-F61B-4CD4-9E13-4A5817992271}" dt="2025-02-18T23:08:43.142" v="876" actId="478"/>
          <ac:picMkLst>
            <pc:docMk/>
            <pc:sldMk cId="3672309654" sldId="279"/>
            <ac:picMk id="5" creationId="{07FDF999-5A8D-D346-BC10-089D7275B700}"/>
          </ac:picMkLst>
        </pc:picChg>
        <pc:picChg chg="add del">
          <ac:chgData name="Jeremy Chan" userId="bd4f6405-5b99-4014-aa0d-18125b9bb22e" providerId="ADAL" clId="{B9D12ADB-F61B-4CD4-9E13-4A5817992271}" dt="2025-02-19T21:36:35.510" v="931" actId="478"/>
          <ac:picMkLst>
            <pc:docMk/>
            <pc:sldMk cId="3672309654" sldId="279"/>
            <ac:picMk id="5" creationId="{86DEDBB5-49B1-F90C-3396-9C193817F3FB}"/>
          </ac:picMkLst>
        </pc:picChg>
        <pc:picChg chg="add del">
          <ac:chgData name="Jeremy Chan" userId="bd4f6405-5b99-4014-aa0d-18125b9bb22e" providerId="ADAL" clId="{B9D12ADB-F61B-4CD4-9E13-4A5817992271}" dt="2025-02-19T21:36:34.865" v="930" actId="22"/>
          <ac:picMkLst>
            <pc:docMk/>
            <pc:sldMk cId="3672309654" sldId="279"/>
            <ac:picMk id="7" creationId="{743F0B4D-1F15-BD90-8A6F-317AAE73E6ED}"/>
          </ac:picMkLst>
        </pc:picChg>
      </pc:sldChg>
      <pc:sldChg chg="addSp delSp modSp add mod">
        <pc:chgData name="Jeremy Chan" userId="bd4f6405-5b99-4014-aa0d-18125b9bb22e" providerId="ADAL" clId="{B9D12ADB-F61B-4CD4-9E13-4A5817992271}" dt="2025-02-19T21:36:37.205" v="933" actId="22"/>
        <pc:sldMkLst>
          <pc:docMk/>
          <pc:sldMk cId="2351205383" sldId="280"/>
        </pc:sldMkLst>
        <pc:spChg chg="mod">
          <ac:chgData name="Jeremy Chan" userId="bd4f6405-5b99-4014-aa0d-18125b9bb22e" providerId="ADAL" clId="{B9D12ADB-F61B-4CD4-9E13-4A5817992271}" dt="2024-12-17T19:55:09.389" v="186"/>
          <ac:spMkLst>
            <pc:docMk/>
            <pc:sldMk cId="2351205383" sldId="280"/>
            <ac:spMk id="2" creationId="{4C6697EF-1420-3F9A-A09D-FB8BA2CAA1BB}"/>
          </ac:spMkLst>
        </pc:spChg>
        <pc:picChg chg="add del">
          <ac:chgData name="Jeremy Chan" userId="bd4f6405-5b99-4014-aa0d-18125b9bb22e" providerId="ADAL" clId="{B9D12ADB-F61B-4CD4-9E13-4A5817992271}" dt="2025-02-18T23:09:38.312" v="878" actId="478"/>
          <ac:picMkLst>
            <pc:docMk/>
            <pc:sldMk cId="2351205383" sldId="280"/>
            <ac:picMk id="4" creationId="{57ED4F4B-B6C6-29FA-B806-21D68C3D09F1}"/>
          </ac:picMkLst>
        </pc:picChg>
        <pc:picChg chg="add">
          <ac:chgData name="Jeremy Chan" userId="bd4f6405-5b99-4014-aa0d-18125b9bb22e" providerId="ADAL" clId="{B9D12ADB-F61B-4CD4-9E13-4A5817992271}" dt="2025-02-19T21:36:37.205" v="933" actId="22"/>
          <ac:picMkLst>
            <pc:docMk/>
            <pc:sldMk cId="2351205383" sldId="280"/>
            <ac:picMk id="4" creationId="{DC8DFEDA-2793-7C5F-B3CC-785DC0E0F707}"/>
          </ac:picMkLst>
        </pc:picChg>
        <pc:picChg chg="add del">
          <ac:chgData name="Jeremy Chan" userId="bd4f6405-5b99-4014-aa0d-18125b9bb22e" providerId="ADAL" clId="{B9D12ADB-F61B-4CD4-9E13-4A5817992271}" dt="2025-02-19T21:36:37.028" v="932" actId="478"/>
          <ac:picMkLst>
            <pc:docMk/>
            <pc:sldMk cId="2351205383" sldId="280"/>
            <ac:picMk id="5" creationId="{821D62E8-A130-ECE8-9286-669F040A2CB4}"/>
          </ac:picMkLst>
        </pc:picChg>
        <pc:picChg chg="del">
          <ac:chgData name="Jeremy Chan" userId="bd4f6405-5b99-4014-aa0d-18125b9bb22e" providerId="ADAL" clId="{B9D12ADB-F61B-4CD4-9E13-4A5817992271}" dt="2024-12-17T19:55:25.965" v="202" actId="478"/>
          <ac:picMkLst>
            <pc:docMk/>
            <pc:sldMk cId="2351205383" sldId="280"/>
            <ac:picMk id="7" creationId="{1CEB44DD-BC7F-5D95-D7DE-A0D2E3D61950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8T16:31:38.362" v="761" actId="21"/>
        <pc:sldMkLst>
          <pc:docMk/>
          <pc:sldMk cId="3681411584" sldId="281"/>
        </pc:sldMkLst>
        <pc:spChg chg="mod">
          <ac:chgData name="Jeremy Chan" userId="bd4f6405-5b99-4014-aa0d-18125b9bb22e" providerId="ADAL" clId="{B9D12ADB-F61B-4CD4-9E13-4A5817992271}" dt="2024-12-17T20:19:55.309" v="242" actId="20577"/>
          <ac:spMkLst>
            <pc:docMk/>
            <pc:sldMk cId="3681411584" sldId="281"/>
            <ac:spMk id="2" creationId="{75AC11FC-3C4F-8141-929D-99CE3190B439}"/>
          </ac:spMkLst>
        </pc:spChg>
        <pc:spChg chg="mod">
          <ac:chgData name="Jeremy Chan" userId="bd4f6405-5b99-4014-aa0d-18125b9bb22e" providerId="ADAL" clId="{B9D12ADB-F61B-4CD4-9E13-4A5817992271}" dt="2024-12-17T22:13:47.728" v="377" actId="404"/>
          <ac:spMkLst>
            <pc:docMk/>
            <pc:sldMk cId="3681411584" sldId="281"/>
            <ac:spMk id="6" creationId="{B4EC19B7-DAD3-DCC9-5BA5-823FD2C3D878}"/>
          </ac:spMkLst>
        </pc:spChg>
        <pc:picChg chg="add del">
          <ac:chgData name="Jeremy Chan" userId="bd4f6405-5b99-4014-aa0d-18125b9bb22e" providerId="ADAL" clId="{B9D12ADB-F61B-4CD4-9E13-4A5817992271}" dt="2024-12-18T16:31:38.362" v="761" actId="21"/>
          <ac:picMkLst>
            <pc:docMk/>
            <pc:sldMk cId="3681411584" sldId="281"/>
            <ac:picMk id="4" creationId="{E9AD2BFA-6131-C6BD-200A-E9211A20909B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12:22.441" v="349" actId="1076"/>
        <pc:sldMkLst>
          <pc:docMk/>
          <pc:sldMk cId="537727796" sldId="282"/>
        </pc:sldMkLst>
        <pc:spChg chg="mod">
          <ac:chgData name="Jeremy Chan" userId="bd4f6405-5b99-4014-aa0d-18125b9bb22e" providerId="ADAL" clId="{B9D12ADB-F61B-4CD4-9E13-4A5817992271}" dt="2024-12-17T20:20:25.717" v="252" actId="20577"/>
          <ac:spMkLst>
            <pc:docMk/>
            <pc:sldMk cId="537727796" sldId="282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0:40.718" v="254" actId="478"/>
          <ac:picMkLst>
            <pc:docMk/>
            <pc:sldMk cId="537727796" sldId="282"/>
            <ac:picMk id="4" creationId="{696CF15B-0EA0-7620-9359-EDB577AA5239}"/>
          </ac:picMkLst>
        </pc:picChg>
        <pc:picChg chg="add mod">
          <ac:chgData name="Jeremy Chan" userId="bd4f6405-5b99-4014-aa0d-18125b9bb22e" providerId="ADAL" clId="{B9D12ADB-F61B-4CD4-9E13-4A5817992271}" dt="2024-12-17T22:12:22.441" v="349" actId="1076"/>
          <ac:picMkLst>
            <pc:docMk/>
            <pc:sldMk cId="537727796" sldId="282"/>
            <ac:picMk id="5" creationId="{EC571893-81DD-781B-7193-66792A3D8DD5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09:54.056" v="345" actId="22"/>
        <pc:sldMkLst>
          <pc:docMk/>
          <pc:sldMk cId="2309295326" sldId="283"/>
        </pc:sldMkLst>
        <pc:spChg chg="mod">
          <ac:chgData name="Jeremy Chan" userId="bd4f6405-5b99-4014-aa0d-18125b9bb22e" providerId="ADAL" clId="{B9D12ADB-F61B-4CD4-9E13-4A5817992271}" dt="2024-12-17T20:20:39.120" v="253"/>
          <ac:spMkLst>
            <pc:docMk/>
            <pc:sldMk cId="2309295326" sldId="283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2:09:54.056" v="345" actId="22"/>
          <ac:picMkLst>
            <pc:docMk/>
            <pc:sldMk cId="2309295326" sldId="283"/>
            <ac:picMk id="4" creationId="{EB91C56E-82A7-4A8A-40BF-0CA42BD31068}"/>
          </ac:picMkLst>
        </pc:picChg>
        <pc:picChg chg="del">
          <ac:chgData name="Jeremy Chan" userId="bd4f6405-5b99-4014-aa0d-18125b9bb22e" providerId="ADAL" clId="{B9D12ADB-F61B-4CD4-9E13-4A5817992271}" dt="2024-12-17T20:20:41.949" v="255" actId="478"/>
          <ac:picMkLst>
            <pc:docMk/>
            <pc:sldMk cId="2309295326" sldId="283"/>
            <ac:picMk id="5" creationId="{9773CA9F-7C7C-97CC-58A6-9F47B30E8E18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10:55.668" v="346" actId="22"/>
        <pc:sldMkLst>
          <pc:docMk/>
          <pc:sldMk cId="1237451094" sldId="284"/>
        </pc:sldMkLst>
        <pc:spChg chg="mod">
          <ac:chgData name="Jeremy Chan" userId="bd4f6405-5b99-4014-aa0d-18125b9bb22e" providerId="ADAL" clId="{B9D12ADB-F61B-4CD4-9E13-4A5817992271}" dt="2024-12-17T20:20:46.866" v="257"/>
          <ac:spMkLst>
            <pc:docMk/>
            <pc:sldMk cId="1237451094" sldId="284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0:45.446" v="256" actId="478"/>
          <ac:picMkLst>
            <pc:docMk/>
            <pc:sldMk cId="1237451094" sldId="284"/>
            <ac:picMk id="4" creationId="{EE1C696B-324B-231A-32C0-B7544C363F03}"/>
          </ac:picMkLst>
        </pc:picChg>
        <pc:picChg chg="add">
          <ac:chgData name="Jeremy Chan" userId="bd4f6405-5b99-4014-aa0d-18125b9bb22e" providerId="ADAL" clId="{B9D12ADB-F61B-4CD4-9E13-4A5817992271}" dt="2024-12-17T22:10:55.668" v="346" actId="22"/>
          <ac:picMkLst>
            <pc:docMk/>
            <pc:sldMk cId="1237451094" sldId="284"/>
            <ac:picMk id="5" creationId="{546134C8-6064-2BC5-ABB3-0C682597A0CA}"/>
          </ac:picMkLst>
        </pc:picChg>
      </pc:sldChg>
      <pc:sldChg chg="modSp add mod">
        <pc:chgData name="Jeremy Chan" userId="bd4f6405-5b99-4014-aa0d-18125b9bb22e" providerId="ADAL" clId="{B9D12ADB-F61B-4CD4-9E13-4A5817992271}" dt="2024-12-17T22:16:46.482" v="394" actId="20577"/>
        <pc:sldMkLst>
          <pc:docMk/>
          <pc:sldMk cId="1246770012" sldId="285"/>
        </pc:sldMkLst>
        <pc:spChg chg="mod">
          <ac:chgData name="Jeremy Chan" userId="bd4f6405-5b99-4014-aa0d-18125b9bb22e" providerId="ADAL" clId="{B9D12ADB-F61B-4CD4-9E13-4A5817992271}" dt="2024-12-17T20:20:54.313" v="269" actId="20577"/>
          <ac:spMkLst>
            <pc:docMk/>
            <pc:sldMk cId="1246770012" sldId="285"/>
            <ac:spMk id="2" creationId="{8755B499-2D57-2C39-6D4E-3A26BFEBC961}"/>
          </ac:spMkLst>
        </pc:spChg>
        <pc:spChg chg="mod">
          <ac:chgData name="Jeremy Chan" userId="bd4f6405-5b99-4014-aa0d-18125b9bb22e" providerId="ADAL" clId="{B9D12ADB-F61B-4CD4-9E13-4A5817992271}" dt="2024-12-17T22:16:46.482" v="394" actId="20577"/>
          <ac:spMkLst>
            <pc:docMk/>
            <pc:sldMk cId="1246770012" sldId="285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18:04.594" v="397" actId="1076"/>
        <pc:sldMkLst>
          <pc:docMk/>
          <pc:sldMk cId="158318626" sldId="286"/>
        </pc:sldMkLst>
        <pc:spChg chg="mod">
          <ac:chgData name="Jeremy Chan" userId="bd4f6405-5b99-4014-aa0d-18125b9bb22e" providerId="ADAL" clId="{B9D12ADB-F61B-4CD4-9E13-4A5817992271}" dt="2024-12-17T20:20:59.744" v="272"/>
          <ac:spMkLst>
            <pc:docMk/>
            <pc:sldMk cId="158318626" sldId="286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00.500" v="273" actId="478"/>
          <ac:picMkLst>
            <pc:docMk/>
            <pc:sldMk cId="158318626" sldId="286"/>
            <ac:picMk id="4" creationId="{278ABF03-BDDE-3E77-C638-49FE9534D1A2}"/>
          </ac:picMkLst>
        </pc:picChg>
        <pc:picChg chg="add mod">
          <ac:chgData name="Jeremy Chan" userId="bd4f6405-5b99-4014-aa0d-18125b9bb22e" providerId="ADAL" clId="{B9D12ADB-F61B-4CD4-9E13-4A5817992271}" dt="2024-12-17T22:18:04.594" v="397" actId="1076"/>
          <ac:picMkLst>
            <pc:docMk/>
            <pc:sldMk cId="158318626" sldId="286"/>
            <ac:picMk id="5" creationId="{C77800E0-8A30-DFAC-E5DE-34F6826AA65E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19:27.601" v="398" actId="22"/>
        <pc:sldMkLst>
          <pc:docMk/>
          <pc:sldMk cId="1315572192" sldId="287"/>
        </pc:sldMkLst>
        <pc:spChg chg="mod">
          <ac:chgData name="Jeremy Chan" userId="bd4f6405-5b99-4014-aa0d-18125b9bb22e" providerId="ADAL" clId="{B9D12ADB-F61B-4CD4-9E13-4A5817992271}" dt="2024-12-17T20:21:02.902" v="274"/>
          <ac:spMkLst>
            <pc:docMk/>
            <pc:sldMk cId="1315572192" sldId="287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03.654" v="275" actId="478"/>
          <ac:picMkLst>
            <pc:docMk/>
            <pc:sldMk cId="1315572192" sldId="287"/>
            <ac:picMk id="4" creationId="{966F5B55-BDB0-EA30-F578-BBF703E3DA98}"/>
          </ac:picMkLst>
        </pc:picChg>
        <pc:picChg chg="add">
          <ac:chgData name="Jeremy Chan" userId="bd4f6405-5b99-4014-aa0d-18125b9bb22e" providerId="ADAL" clId="{B9D12ADB-F61B-4CD4-9E13-4A5817992271}" dt="2024-12-17T22:19:27.601" v="398" actId="22"/>
          <ac:picMkLst>
            <pc:docMk/>
            <pc:sldMk cId="1315572192" sldId="287"/>
            <ac:picMk id="5" creationId="{0BBA2298-4983-662F-EBF2-686A4E303F5A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20:11.460" v="399" actId="22"/>
        <pc:sldMkLst>
          <pc:docMk/>
          <pc:sldMk cId="786147833" sldId="288"/>
        </pc:sldMkLst>
        <pc:spChg chg="mod">
          <ac:chgData name="Jeremy Chan" userId="bd4f6405-5b99-4014-aa0d-18125b9bb22e" providerId="ADAL" clId="{B9D12ADB-F61B-4CD4-9E13-4A5817992271}" dt="2024-12-17T20:21:06.465" v="276"/>
          <ac:spMkLst>
            <pc:docMk/>
            <pc:sldMk cId="786147833" sldId="288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07.207" v="277" actId="478"/>
          <ac:picMkLst>
            <pc:docMk/>
            <pc:sldMk cId="786147833" sldId="288"/>
            <ac:picMk id="4" creationId="{FE176811-3949-4234-3F7F-0124B5261BA7}"/>
          </ac:picMkLst>
        </pc:picChg>
        <pc:picChg chg="add">
          <ac:chgData name="Jeremy Chan" userId="bd4f6405-5b99-4014-aa0d-18125b9bb22e" providerId="ADAL" clId="{B9D12ADB-F61B-4CD4-9E13-4A5817992271}" dt="2024-12-17T22:20:11.460" v="399" actId="22"/>
          <ac:picMkLst>
            <pc:docMk/>
            <pc:sldMk cId="786147833" sldId="288"/>
            <ac:picMk id="5" creationId="{9DA55C8D-1689-31B8-61E3-D5C134C19494}"/>
          </ac:picMkLst>
        </pc:picChg>
      </pc:sldChg>
      <pc:sldChg chg="modSp add mod">
        <pc:chgData name="Jeremy Chan" userId="bd4f6405-5b99-4014-aa0d-18125b9bb22e" providerId="ADAL" clId="{B9D12ADB-F61B-4CD4-9E13-4A5817992271}" dt="2024-12-17T22:21:25.891" v="417" actId="404"/>
        <pc:sldMkLst>
          <pc:docMk/>
          <pc:sldMk cId="3241783062" sldId="289"/>
        </pc:sldMkLst>
        <pc:spChg chg="mod">
          <ac:chgData name="Jeremy Chan" userId="bd4f6405-5b99-4014-aa0d-18125b9bb22e" providerId="ADAL" clId="{B9D12ADB-F61B-4CD4-9E13-4A5817992271}" dt="2024-12-17T22:21:25.891" v="417" actId="404"/>
          <ac:spMkLst>
            <pc:docMk/>
            <pc:sldMk cId="3241783062" sldId="289"/>
            <ac:spMk id="6" creationId="{B4EC19B7-DAD3-DCC9-5BA5-823FD2C3D878}"/>
          </ac:spMkLst>
        </pc:spChg>
        <pc:spChg chg="mod">
          <ac:chgData name="Jeremy Chan" userId="bd4f6405-5b99-4014-aa0d-18125b9bb22e" providerId="ADAL" clId="{B9D12ADB-F61B-4CD4-9E13-4A5817992271}" dt="2024-12-17T20:21:11.751" v="287" actId="20577"/>
          <ac:spMkLst>
            <pc:docMk/>
            <pc:sldMk cId="3241783062" sldId="289"/>
            <ac:spMk id="9" creationId="{8B4B953C-7AE9-DB7C-D076-55AEBA866D03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26:15.181" v="420" actId="1076"/>
        <pc:sldMkLst>
          <pc:docMk/>
          <pc:sldMk cId="1265226362" sldId="290"/>
        </pc:sldMkLst>
        <pc:spChg chg="mod">
          <ac:chgData name="Jeremy Chan" userId="bd4f6405-5b99-4014-aa0d-18125b9bb22e" providerId="ADAL" clId="{B9D12ADB-F61B-4CD4-9E13-4A5817992271}" dt="2024-12-17T20:21:14.237" v="288"/>
          <ac:spMkLst>
            <pc:docMk/>
            <pc:sldMk cId="1265226362" sldId="290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14.950" v="289" actId="478"/>
          <ac:picMkLst>
            <pc:docMk/>
            <pc:sldMk cId="1265226362" sldId="290"/>
            <ac:picMk id="4" creationId="{81DE780D-4712-578B-B6ED-B08F02C2655B}"/>
          </ac:picMkLst>
        </pc:picChg>
        <pc:picChg chg="add mod">
          <ac:chgData name="Jeremy Chan" userId="bd4f6405-5b99-4014-aa0d-18125b9bb22e" providerId="ADAL" clId="{B9D12ADB-F61B-4CD4-9E13-4A5817992271}" dt="2024-12-17T22:26:15.181" v="420" actId="1076"/>
          <ac:picMkLst>
            <pc:docMk/>
            <pc:sldMk cId="1265226362" sldId="290"/>
            <ac:picMk id="5" creationId="{40448406-5814-9FD3-ACF1-25533F1B944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29:06.914" v="423"/>
        <pc:sldMkLst>
          <pc:docMk/>
          <pc:sldMk cId="296410906" sldId="291"/>
        </pc:sldMkLst>
        <pc:spChg chg="mod">
          <ac:chgData name="Jeremy Chan" userId="bd4f6405-5b99-4014-aa0d-18125b9bb22e" providerId="ADAL" clId="{B9D12ADB-F61B-4CD4-9E13-4A5817992271}" dt="2024-12-17T22:29:06.914" v="423"/>
          <ac:spMkLst>
            <pc:docMk/>
            <pc:sldMk cId="296410906" sldId="291"/>
            <ac:spMk id="2" creationId="{4C6697EF-1420-3F9A-A09D-FB8BA2CAA1BB}"/>
          </ac:spMkLst>
        </pc:spChg>
        <pc:grpChg chg="del">
          <ac:chgData name="Jeremy Chan" userId="bd4f6405-5b99-4014-aa0d-18125b9bb22e" providerId="ADAL" clId="{B9D12ADB-F61B-4CD4-9E13-4A5817992271}" dt="2024-12-17T20:21:16.853" v="290" actId="478"/>
          <ac:grpSpMkLst>
            <pc:docMk/>
            <pc:sldMk cId="296410906" sldId="291"/>
            <ac:grpSpMk id="4" creationId="{F9562AA2-566C-0EBE-D207-5F7797B1D311}"/>
          </ac:grpSpMkLst>
        </pc:grpChg>
        <pc:picChg chg="add">
          <ac:chgData name="Jeremy Chan" userId="bd4f6405-5b99-4014-aa0d-18125b9bb22e" providerId="ADAL" clId="{B9D12ADB-F61B-4CD4-9E13-4A5817992271}" dt="2024-12-17T22:28:59.930" v="422" actId="22"/>
          <ac:picMkLst>
            <pc:docMk/>
            <pc:sldMk cId="296410906" sldId="291"/>
            <ac:picMk id="7" creationId="{4EE64FC9-3A11-05ED-95CE-E2F7CAF808B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27:31.126" v="421" actId="22"/>
        <pc:sldMkLst>
          <pc:docMk/>
          <pc:sldMk cId="941038940" sldId="292"/>
        </pc:sldMkLst>
        <pc:spChg chg="mod">
          <ac:chgData name="Jeremy Chan" userId="bd4f6405-5b99-4014-aa0d-18125b9bb22e" providerId="ADAL" clId="{B9D12ADB-F61B-4CD4-9E13-4A5817992271}" dt="2024-12-17T20:21:20.596" v="292"/>
          <ac:spMkLst>
            <pc:docMk/>
            <pc:sldMk cId="941038940" sldId="292"/>
            <ac:spMk id="2" creationId="{4C6697EF-1420-3F9A-A09D-FB8BA2CAA1BB}"/>
          </ac:spMkLst>
        </pc:spChg>
        <pc:grpChg chg="del">
          <ac:chgData name="Jeremy Chan" userId="bd4f6405-5b99-4014-aa0d-18125b9bb22e" providerId="ADAL" clId="{B9D12ADB-F61B-4CD4-9E13-4A5817992271}" dt="2024-12-17T20:21:19.251" v="291" actId="478"/>
          <ac:grpSpMkLst>
            <pc:docMk/>
            <pc:sldMk cId="941038940" sldId="292"/>
            <ac:grpSpMk id="6" creationId="{1A6391AE-49B5-32EB-690C-F43CE0450E04}"/>
          </ac:grpSpMkLst>
        </pc:grpChg>
        <pc:picChg chg="add">
          <ac:chgData name="Jeremy Chan" userId="bd4f6405-5b99-4014-aa0d-18125b9bb22e" providerId="ADAL" clId="{B9D12ADB-F61B-4CD4-9E13-4A5817992271}" dt="2024-12-17T22:27:31.126" v="421" actId="22"/>
          <ac:picMkLst>
            <pc:docMk/>
            <pc:sldMk cId="941038940" sldId="292"/>
            <ac:picMk id="7" creationId="{53E3A073-9D95-6D89-6910-28FA337597A0}"/>
          </ac:picMkLst>
        </pc:picChg>
      </pc:sldChg>
      <pc:sldChg chg="modSp add mod">
        <pc:chgData name="Jeremy Chan" userId="bd4f6405-5b99-4014-aa0d-18125b9bb22e" providerId="ADAL" clId="{B9D12ADB-F61B-4CD4-9E13-4A5817992271}" dt="2024-12-17T22:30:00.282" v="443" actId="404"/>
        <pc:sldMkLst>
          <pc:docMk/>
          <pc:sldMk cId="349612644" sldId="293"/>
        </pc:sldMkLst>
        <pc:spChg chg="mod">
          <ac:chgData name="Jeremy Chan" userId="bd4f6405-5b99-4014-aa0d-18125b9bb22e" providerId="ADAL" clId="{B9D12ADB-F61B-4CD4-9E13-4A5817992271}" dt="2024-12-17T20:21:24.264" v="301" actId="20577"/>
          <ac:spMkLst>
            <pc:docMk/>
            <pc:sldMk cId="349612644" sldId="293"/>
            <ac:spMk id="2" creationId="{5E07694D-8D75-2955-3A12-E49BF5AB7835}"/>
          </ac:spMkLst>
        </pc:spChg>
        <pc:spChg chg="mod">
          <ac:chgData name="Jeremy Chan" userId="bd4f6405-5b99-4014-aa0d-18125b9bb22e" providerId="ADAL" clId="{B9D12ADB-F61B-4CD4-9E13-4A5817992271}" dt="2024-12-17T22:30:00.282" v="443" actId="404"/>
          <ac:spMkLst>
            <pc:docMk/>
            <pc:sldMk cId="349612644" sldId="293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36:48.495" v="448" actId="1076"/>
        <pc:sldMkLst>
          <pc:docMk/>
          <pc:sldMk cId="3062079773" sldId="294"/>
        </pc:sldMkLst>
        <pc:spChg chg="mod">
          <ac:chgData name="Jeremy Chan" userId="bd4f6405-5b99-4014-aa0d-18125b9bb22e" providerId="ADAL" clId="{B9D12ADB-F61B-4CD4-9E13-4A5817992271}" dt="2024-12-17T20:21:28.791" v="304"/>
          <ac:spMkLst>
            <pc:docMk/>
            <pc:sldMk cId="3062079773" sldId="294"/>
            <ac:spMk id="2" creationId="{4C6697EF-1420-3F9A-A09D-FB8BA2CAA1BB}"/>
          </ac:spMkLst>
        </pc:spChg>
        <pc:picChg chg="add mod">
          <ac:chgData name="Jeremy Chan" userId="bd4f6405-5b99-4014-aa0d-18125b9bb22e" providerId="ADAL" clId="{B9D12ADB-F61B-4CD4-9E13-4A5817992271}" dt="2024-12-17T22:36:48.495" v="448" actId="1076"/>
          <ac:picMkLst>
            <pc:docMk/>
            <pc:sldMk cId="3062079773" sldId="294"/>
            <ac:picMk id="4" creationId="{CB1E3EEF-7259-6F12-D029-2BF7881E84BA}"/>
          </ac:picMkLst>
        </pc:picChg>
        <pc:picChg chg="del">
          <ac:chgData name="Jeremy Chan" userId="bd4f6405-5b99-4014-aa0d-18125b9bb22e" providerId="ADAL" clId="{B9D12ADB-F61B-4CD4-9E13-4A5817992271}" dt="2024-12-17T20:21:27.441" v="303" actId="478"/>
          <ac:picMkLst>
            <pc:docMk/>
            <pc:sldMk cId="3062079773" sldId="294"/>
            <ac:picMk id="7" creationId="{769FEFFE-A377-0D71-4191-38415A640747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33:48.470" v="444" actId="22"/>
        <pc:sldMkLst>
          <pc:docMk/>
          <pc:sldMk cId="398686979" sldId="295"/>
        </pc:sldMkLst>
        <pc:spChg chg="mod">
          <ac:chgData name="Jeremy Chan" userId="bd4f6405-5b99-4014-aa0d-18125b9bb22e" providerId="ADAL" clId="{B9D12ADB-F61B-4CD4-9E13-4A5817992271}" dt="2024-12-17T20:21:30.706" v="305"/>
          <ac:spMkLst>
            <pc:docMk/>
            <pc:sldMk cId="398686979" sldId="295"/>
            <ac:spMk id="2" creationId="{4C6697EF-1420-3F9A-A09D-FB8BA2CAA1BB}"/>
          </ac:spMkLst>
        </pc:spChg>
        <pc:grpChg chg="del">
          <ac:chgData name="Jeremy Chan" userId="bd4f6405-5b99-4014-aa0d-18125b9bb22e" providerId="ADAL" clId="{B9D12ADB-F61B-4CD4-9E13-4A5817992271}" dt="2024-12-17T20:21:31.283" v="306" actId="478"/>
          <ac:grpSpMkLst>
            <pc:docMk/>
            <pc:sldMk cId="398686979" sldId="295"/>
            <ac:grpSpMk id="13" creationId="{8A644F74-93EC-08FD-4DDA-5DDA87FD132B}"/>
          </ac:grpSpMkLst>
        </pc:grpChg>
        <pc:picChg chg="add">
          <ac:chgData name="Jeremy Chan" userId="bd4f6405-5b99-4014-aa0d-18125b9bb22e" providerId="ADAL" clId="{B9D12ADB-F61B-4CD4-9E13-4A5817992271}" dt="2024-12-17T22:33:48.470" v="444" actId="22"/>
          <ac:picMkLst>
            <pc:docMk/>
            <pc:sldMk cId="398686979" sldId="295"/>
            <ac:picMk id="5" creationId="{289217AE-54AD-0F9E-5B92-AA0CD0E1C155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34:47.685" v="445" actId="22"/>
        <pc:sldMkLst>
          <pc:docMk/>
          <pc:sldMk cId="3981098555" sldId="296"/>
        </pc:sldMkLst>
        <pc:spChg chg="mod">
          <ac:chgData name="Jeremy Chan" userId="bd4f6405-5b99-4014-aa0d-18125b9bb22e" providerId="ADAL" clId="{B9D12ADB-F61B-4CD4-9E13-4A5817992271}" dt="2024-12-17T20:21:34.603" v="309"/>
          <ac:spMkLst>
            <pc:docMk/>
            <pc:sldMk cId="3981098555" sldId="296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2:34:47.685" v="445" actId="22"/>
          <ac:picMkLst>
            <pc:docMk/>
            <pc:sldMk cId="3981098555" sldId="296"/>
            <ac:picMk id="4" creationId="{6E38F62A-EA58-29EA-C382-7C58EB3AE25C}"/>
          </ac:picMkLst>
        </pc:picChg>
        <pc:picChg chg="del">
          <ac:chgData name="Jeremy Chan" userId="bd4f6405-5b99-4014-aa0d-18125b9bb22e" providerId="ADAL" clId="{B9D12ADB-F61B-4CD4-9E13-4A5817992271}" dt="2024-12-17T20:21:35.199" v="310" actId="478"/>
          <ac:picMkLst>
            <pc:docMk/>
            <pc:sldMk cId="3981098555" sldId="296"/>
            <ac:picMk id="5" creationId="{02C3C90B-2E85-7045-0F80-A2E16E9DB250}"/>
          </ac:picMkLst>
        </pc:picChg>
      </pc:sldChg>
      <pc:sldChg chg="modSp add mod">
        <pc:chgData name="Jeremy Chan" userId="bd4f6405-5b99-4014-aa0d-18125b9bb22e" providerId="ADAL" clId="{B9D12ADB-F61B-4CD4-9E13-4A5817992271}" dt="2024-12-17T22:39:54.518" v="494" actId="20577"/>
        <pc:sldMkLst>
          <pc:docMk/>
          <pc:sldMk cId="4178163354" sldId="297"/>
        </pc:sldMkLst>
        <pc:spChg chg="mod">
          <ac:chgData name="Jeremy Chan" userId="bd4f6405-5b99-4014-aa0d-18125b9bb22e" providerId="ADAL" clId="{B9D12ADB-F61B-4CD4-9E13-4A5817992271}" dt="2024-12-17T20:21:39.134" v="319" actId="20577"/>
          <ac:spMkLst>
            <pc:docMk/>
            <pc:sldMk cId="4178163354" sldId="297"/>
            <ac:spMk id="2" creationId="{B6EFE331-2ED7-BC4B-E040-A3C4F3FF13A5}"/>
          </ac:spMkLst>
        </pc:spChg>
        <pc:spChg chg="mod">
          <ac:chgData name="Jeremy Chan" userId="bd4f6405-5b99-4014-aa0d-18125b9bb22e" providerId="ADAL" clId="{B9D12ADB-F61B-4CD4-9E13-4A5817992271}" dt="2024-12-17T22:39:54.518" v="494" actId="20577"/>
          <ac:spMkLst>
            <pc:docMk/>
            <pc:sldMk cId="4178163354" sldId="297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43:09.215" v="497" actId="1076"/>
        <pc:sldMkLst>
          <pc:docMk/>
          <pc:sldMk cId="105929217" sldId="298"/>
        </pc:sldMkLst>
        <pc:spChg chg="mod">
          <ac:chgData name="Jeremy Chan" userId="bd4f6405-5b99-4014-aa0d-18125b9bb22e" providerId="ADAL" clId="{B9D12ADB-F61B-4CD4-9E13-4A5817992271}" dt="2024-12-17T20:21:45.809" v="322"/>
          <ac:spMkLst>
            <pc:docMk/>
            <pc:sldMk cId="105929217" sldId="298"/>
            <ac:spMk id="2" creationId="{4C6697EF-1420-3F9A-A09D-FB8BA2CAA1BB}"/>
          </ac:spMkLst>
        </pc:spChg>
        <pc:picChg chg="add mod">
          <ac:chgData name="Jeremy Chan" userId="bd4f6405-5b99-4014-aa0d-18125b9bb22e" providerId="ADAL" clId="{B9D12ADB-F61B-4CD4-9E13-4A5817992271}" dt="2024-12-17T22:43:09.215" v="497" actId="1076"/>
          <ac:picMkLst>
            <pc:docMk/>
            <pc:sldMk cId="105929217" sldId="298"/>
            <ac:picMk id="4" creationId="{005EBCD1-876D-E02E-50E8-32536904628E}"/>
          </ac:picMkLst>
        </pc:picChg>
        <pc:picChg chg="del">
          <ac:chgData name="Jeremy Chan" userId="bd4f6405-5b99-4014-aa0d-18125b9bb22e" providerId="ADAL" clId="{B9D12ADB-F61B-4CD4-9E13-4A5817992271}" dt="2024-12-17T20:21:46.581" v="323" actId="478"/>
          <ac:picMkLst>
            <pc:docMk/>
            <pc:sldMk cId="105929217" sldId="298"/>
            <ac:picMk id="5" creationId="{634466E4-F0ED-DF1D-562C-EAED849255D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46:24.103" v="499" actId="22"/>
        <pc:sldMkLst>
          <pc:docMk/>
          <pc:sldMk cId="2628320534" sldId="299"/>
        </pc:sldMkLst>
        <pc:spChg chg="mod">
          <ac:chgData name="Jeremy Chan" userId="bd4f6405-5b99-4014-aa0d-18125b9bb22e" providerId="ADAL" clId="{B9D12ADB-F61B-4CD4-9E13-4A5817992271}" dt="2024-12-17T20:21:49.575" v="324"/>
          <ac:spMkLst>
            <pc:docMk/>
            <pc:sldMk cId="2628320534" sldId="299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50.154" v="325" actId="478"/>
          <ac:picMkLst>
            <pc:docMk/>
            <pc:sldMk cId="2628320534" sldId="299"/>
            <ac:picMk id="4" creationId="{30AEC53E-6961-178D-D35A-74762A3D3368}"/>
          </ac:picMkLst>
        </pc:picChg>
        <pc:picChg chg="add">
          <ac:chgData name="Jeremy Chan" userId="bd4f6405-5b99-4014-aa0d-18125b9bb22e" providerId="ADAL" clId="{B9D12ADB-F61B-4CD4-9E13-4A5817992271}" dt="2024-12-17T22:46:24.103" v="499" actId="22"/>
          <ac:picMkLst>
            <pc:docMk/>
            <pc:sldMk cId="2628320534" sldId="299"/>
            <ac:picMk id="5" creationId="{0397DD9F-34FF-986D-8DCC-85E079B5778E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43:59.071" v="498" actId="22"/>
        <pc:sldMkLst>
          <pc:docMk/>
          <pc:sldMk cId="3487872057" sldId="300"/>
        </pc:sldMkLst>
        <pc:spChg chg="mod">
          <ac:chgData name="Jeremy Chan" userId="bd4f6405-5b99-4014-aa0d-18125b9bb22e" providerId="ADAL" clId="{B9D12ADB-F61B-4CD4-9E13-4A5817992271}" dt="2024-12-17T20:21:52.918" v="326"/>
          <ac:spMkLst>
            <pc:docMk/>
            <pc:sldMk cId="3487872057" sldId="300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2:43:59.071" v="498" actId="22"/>
          <ac:picMkLst>
            <pc:docMk/>
            <pc:sldMk cId="3487872057" sldId="300"/>
            <ac:picMk id="4" creationId="{7D95C77A-69C9-6849-0107-74EC8F21C723}"/>
          </ac:picMkLst>
        </pc:picChg>
        <pc:picChg chg="del">
          <ac:chgData name="Jeremy Chan" userId="bd4f6405-5b99-4014-aa0d-18125b9bb22e" providerId="ADAL" clId="{B9D12ADB-F61B-4CD4-9E13-4A5817992271}" dt="2024-12-17T20:21:53.622" v="327" actId="478"/>
          <ac:picMkLst>
            <pc:docMk/>
            <pc:sldMk cId="3487872057" sldId="300"/>
            <ac:picMk id="7" creationId="{1CEB44DD-BC7F-5D95-D7DE-A0D2E3D61950}"/>
          </ac:picMkLst>
        </pc:picChg>
      </pc:sldChg>
      <pc:sldChg chg="modSp add mod">
        <pc:chgData name="Jeremy Chan" userId="bd4f6405-5b99-4014-aa0d-18125b9bb22e" providerId="ADAL" clId="{B9D12ADB-F61B-4CD4-9E13-4A5817992271}" dt="2024-12-17T22:48:07.952" v="713" actId="20577"/>
        <pc:sldMkLst>
          <pc:docMk/>
          <pc:sldMk cId="2993555337" sldId="301"/>
        </pc:sldMkLst>
        <pc:spChg chg="mod">
          <ac:chgData name="Jeremy Chan" userId="bd4f6405-5b99-4014-aa0d-18125b9bb22e" providerId="ADAL" clId="{B9D12ADB-F61B-4CD4-9E13-4A5817992271}" dt="2024-12-17T20:21:57.203" v="336" actId="20577"/>
          <ac:spMkLst>
            <pc:docMk/>
            <pc:sldMk cId="2993555337" sldId="301"/>
            <ac:spMk id="2" creationId="{D789315E-8D0A-4416-2951-3EBED274FED0}"/>
          </ac:spMkLst>
        </pc:spChg>
        <pc:spChg chg="mod">
          <ac:chgData name="Jeremy Chan" userId="bd4f6405-5b99-4014-aa0d-18125b9bb22e" providerId="ADAL" clId="{B9D12ADB-F61B-4CD4-9E13-4A5817992271}" dt="2024-12-17T22:48:07.952" v="713" actId="20577"/>
          <ac:spMkLst>
            <pc:docMk/>
            <pc:sldMk cId="2993555337" sldId="301"/>
            <ac:spMk id="6" creationId="{B4EC19B7-DAD3-DCC9-5BA5-823FD2C3D878}"/>
          </ac:spMkLst>
        </pc:spChg>
      </pc:sldChg>
      <pc:sldChg chg="delSp modSp add del mod">
        <pc:chgData name="Jeremy Chan" userId="bd4f6405-5b99-4014-aa0d-18125b9bb22e" providerId="ADAL" clId="{B9D12ADB-F61B-4CD4-9E13-4A5817992271}" dt="2024-12-17T22:47:34.566" v="546" actId="47"/>
        <pc:sldMkLst>
          <pc:docMk/>
          <pc:sldMk cId="2145481255" sldId="302"/>
        </pc:sldMkLst>
        <pc:spChg chg="mod">
          <ac:chgData name="Jeremy Chan" userId="bd4f6405-5b99-4014-aa0d-18125b9bb22e" providerId="ADAL" clId="{B9D12ADB-F61B-4CD4-9E13-4A5817992271}" dt="2024-12-17T20:22:02.058" v="339"/>
          <ac:spMkLst>
            <pc:docMk/>
            <pc:sldMk cId="2145481255" sldId="302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2:02.743" v="340" actId="478"/>
          <ac:picMkLst>
            <pc:docMk/>
            <pc:sldMk cId="2145481255" sldId="302"/>
            <ac:picMk id="4" creationId="{34465CB7-59F4-32A7-B16B-0585649721C4}"/>
          </ac:picMkLst>
        </pc:picChg>
      </pc:sldChg>
      <pc:sldChg chg="delSp modSp add del mod">
        <pc:chgData name="Jeremy Chan" userId="bd4f6405-5b99-4014-aa0d-18125b9bb22e" providerId="ADAL" clId="{B9D12ADB-F61B-4CD4-9E13-4A5817992271}" dt="2024-12-17T22:47:34.566" v="546" actId="47"/>
        <pc:sldMkLst>
          <pc:docMk/>
          <pc:sldMk cId="1459001550" sldId="303"/>
        </pc:sldMkLst>
        <pc:spChg chg="mod">
          <ac:chgData name="Jeremy Chan" userId="bd4f6405-5b99-4014-aa0d-18125b9bb22e" providerId="ADAL" clId="{B9D12ADB-F61B-4CD4-9E13-4A5817992271}" dt="2024-12-17T20:22:05.880" v="341"/>
          <ac:spMkLst>
            <pc:docMk/>
            <pc:sldMk cId="1459001550" sldId="303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2:06.667" v="342" actId="478"/>
          <ac:picMkLst>
            <pc:docMk/>
            <pc:sldMk cId="1459001550" sldId="303"/>
            <ac:picMk id="5" creationId="{07FDF999-5A8D-D346-BC10-089D7275B700}"/>
          </ac:picMkLst>
        </pc:picChg>
      </pc:sldChg>
      <pc:sldChg chg="delSp modSp add del mod">
        <pc:chgData name="Jeremy Chan" userId="bd4f6405-5b99-4014-aa0d-18125b9bb22e" providerId="ADAL" clId="{B9D12ADB-F61B-4CD4-9E13-4A5817992271}" dt="2024-12-17T22:47:34.566" v="546" actId="47"/>
        <pc:sldMkLst>
          <pc:docMk/>
          <pc:sldMk cId="2599542026" sldId="304"/>
        </pc:sldMkLst>
        <pc:spChg chg="mod">
          <ac:chgData name="Jeremy Chan" userId="bd4f6405-5b99-4014-aa0d-18125b9bb22e" providerId="ADAL" clId="{B9D12ADB-F61B-4CD4-9E13-4A5817992271}" dt="2024-12-17T20:22:09.235" v="343"/>
          <ac:spMkLst>
            <pc:docMk/>
            <pc:sldMk cId="2599542026" sldId="304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2:09.964" v="344" actId="478"/>
          <ac:picMkLst>
            <pc:docMk/>
            <pc:sldMk cId="2599542026" sldId="304"/>
            <ac:picMk id="4" creationId="{57ED4F4B-B6C6-29FA-B806-21D68C3D09F1}"/>
          </ac:picMkLst>
        </pc:picChg>
      </pc:sldChg>
      <pc:sldChg chg="modSp add mod">
        <pc:chgData name="Jeremy Chan" userId="bd4f6405-5b99-4014-aa0d-18125b9bb22e" providerId="ADAL" clId="{B9D12ADB-F61B-4CD4-9E13-4A5817992271}" dt="2024-12-18T16:31:20.103" v="734" actId="20577"/>
        <pc:sldMkLst>
          <pc:docMk/>
          <pc:sldMk cId="891476810" sldId="305"/>
        </pc:sldMkLst>
        <pc:spChg chg="mod">
          <ac:chgData name="Jeremy Chan" userId="bd4f6405-5b99-4014-aa0d-18125b9bb22e" providerId="ADAL" clId="{B9D12ADB-F61B-4CD4-9E13-4A5817992271}" dt="2024-12-18T16:31:20.103" v="734" actId="20577"/>
          <ac:spMkLst>
            <pc:docMk/>
            <pc:sldMk cId="891476810" sldId="305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5-02-19T21:04:21.963" v="897" actId="1076"/>
        <pc:sldMkLst>
          <pc:docMk/>
          <pc:sldMk cId="910464891" sldId="306"/>
        </pc:sldMkLst>
        <pc:spChg chg="mod">
          <ac:chgData name="Jeremy Chan" userId="bd4f6405-5b99-4014-aa0d-18125b9bb22e" providerId="ADAL" clId="{B9D12ADB-F61B-4CD4-9E13-4A5817992271}" dt="2024-12-18T16:31:36.547" v="760" actId="20577"/>
          <ac:spMkLst>
            <pc:docMk/>
            <pc:sldMk cId="910464891" sldId="306"/>
            <ac:spMk id="2" creationId="{4C6697EF-1420-3F9A-A09D-FB8BA2CAA1BB}"/>
          </ac:spMkLst>
        </pc:spChg>
        <pc:picChg chg="add del mod">
          <ac:chgData name="Jeremy Chan" userId="bd4f6405-5b99-4014-aa0d-18125b9bb22e" providerId="ADAL" clId="{B9D12ADB-F61B-4CD4-9E13-4A5817992271}" dt="2024-12-18T16:32:53.187" v="764" actId="21"/>
          <ac:picMkLst>
            <pc:docMk/>
            <pc:sldMk cId="910464891" sldId="306"/>
            <ac:picMk id="3" creationId="{E89CE2C7-D693-B07F-DC2A-D6DCEBC82919}"/>
          </ac:picMkLst>
        </pc:picChg>
        <pc:picChg chg="del">
          <ac:chgData name="Jeremy Chan" userId="bd4f6405-5b99-4014-aa0d-18125b9bb22e" providerId="ADAL" clId="{B9D12ADB-F61B-4CD4-9E13-4A5817992271}" dt="2024-12-18T16:31:24.208" v="735" actId="478"/>
          <ac:picMkLst>
            <pc:docMk/>
            <pc:sldMk cId="910464891" sldId="306"/>
            <ac:picMk id="4" creationId="{34465CB7-59F4-32A7-B16B-0585649721C4}"/>
          </ac:picMkLst>
        </pc:picChg>
        <pc:picChg chg="add mod">
          <ac:chgData name="Jeremy Chan" userId="bd4f6405-5b99-4014-aa0d-18125b9bb22e" providerId="ADAL" clId="{B9D12ADB-F61B-4CD4-9E13-4A5817992271}" dt="2025-02-19T21:04:21.963" v="897" actId="1076"/>
          <ac:picMkLst>
            <pc:docMk/>
            <pc:sldMk cId="910464891" sldId="306"/>
            <ac:picMk id="4" creationId="{A8B74A0E-E7EC-D00B-FE2E-DDE30F6CCBF0}"/>
          </ac:picMkLst>
        </pc:picChg>
        <pc:picChg chg="add del mod">
          <ac:chgData name="Jeremy Chan" userId="bd4f6405-5b99-4014-aa0d-18125b9bb22e" providerId="ADAL" clId="{B9D12ADB-F61B-4CD4-9E13-4A5817992271}" dt="2025-02-19T21:04:13.287" v="894" actId="478"/>
          <ac:picMkLst>
            <pc:docMk/>
            <pc:sldMk cId="910464891" sldId="306"/>
            <ac:picMk id="6" creationId="{2C684171-9773-E0AC-7215-84EB6FB7DF7D}"/>
          </ac:picMkLst>
        </pc:picChg>
      </pc:sldChg>
      <pc:sldChg chg="addSp delSp modSp add mod">
        <pc:chgData name="Jeremy Chan" userId="bd4f6405-5b99-4014-aa0d-18125b9bb22e" providerId="ADAL" clId="{B9D12ADB-F61B-4CD4-9E13-4A5817992271}" dt="2025-02-19T21:05:29.387" v="899" actId="22"/>
        <pc:sldMkLst>
          <pc:docMk/>
          <pc:sldMk cId="3564779640" sldId="307"/>
        </pc:sldMkLst>
        <pc:spChg chg="mod">
          <ac:chgData name="Jeremy Chan" userId="bd4f6405-5b99-4014-aa0d-18125b9bb22e" providerId="ADAL" clId="{B9D12ADB-F61B-4CD4-9E13-4A5817992271}" dt="2024-12-18T16:31:34.154" v="757" actId="20577"/>
          <ac:spMkLst>
            <pc:docMk/>
            <pc:sldMk cId="3564779640" sldId="307"/>
            <ac:spMk id="2" creationId="{4C6697EF-1420-3F9A-A09D-FB8BA2CAA1BB}"/>
          </ac:spMkLst>
        </pc:spChg>
        <pc:picChg chg="add del mod">
          <ac:chgData name="Jeremy Chan" userId="bd4f6405-5b99-4014-aa0d-18125b9bb22e" providerId="ADAL" clId="{B9D12ADB-F61B-4CD4-9E13-4A5817992271}" dt="2025-02-19T21:05:29.174" v="898" actId="478"/>
          <ac:picMkLst>
            <pc:docMk/>
            <pc:sldMk cId="3564779640" sldId="307"/>
            <ac:picMk id="3" creationId="{346B76CB-1E08-14B0-A9E1-1DF696D7023D}"/>
          </ac:picMkLst>
        </pc:picChg>
        <pc:picChg chg="del">
          <ac:chgData name="Jeremy Chan" userId="bd4f6405-5b99-4014-aa0d-18125b9bb22e" providerId="ADAL" clId="{B9D12ADB-F61B-4CD4-9E13-4A5817992271}" dt="2024-12-18T16:31:25.844" v="736" actId="478"/>
          <ac:picMkLst>
            <pc:docMk/>
            <pc:sldMk cId="3564779640" sldId="307"/>
            <ac:picMk id="5" creationId="{07FDF999-5A8D-D346-BC10-089D7275B700}"/>
          </ac:picMkLst>
        </pc:picChg>
        <pc:picChg chg="add">
          <ac:chgData name="Jeremy Chan" userId="bd4f6405-5b99-4014-aa0d-18125b9bb22e" providerId="ADAL" clId="{B9D12ADB-F61B-4CD4-9E13-4A5817992271}" dt="2025-02-19T21:05:29.387" v="899" actId="22"/>
          <ac:picMkLst>
            <pc:docMk/>
            <pc:sldMk cId="3564779640" sldId="307"/>
            <ac:picMk id="5" creationId="{90D94C56-8023-D259-3112-6623DE189DD7}"/>
          </ac:picMkLst>
        </pc:picChg>
      </pc:sldChg>
      <pc:sldChg chg="addSp delSp modSp add mod">
        <pc:chgData name="Jeremy Chan" userId="bd4f6405-5b99-4014-aa0d-18125b9bb22e" providerId="ADAL" clId="{B9D12ADB-F61B-4CD4-9E13-4A5817992271}" dt="2025-02-19T21:06:37.034" v="901" actId="22"/>
        <pc:sldMkLst>
          <pc:docMk/>
          <pc:sldMk cId="2916693041" sldId="308"/>
        </pc:sldMkLst>
        <pc:spChg chg="mod">
          <ac:chgData name="Jeremy Chan" userId="bd4f6405-5b99-4014-aa0d-18125b9bb22e" providerId="ADAL" clId="{B9D12ADB-F61B-4CD4-9E13-4A5817992271}" dt="2024-12-18T16:31:28.346" v="740" actId="20577"/>
          <ac:spMkLst>
            <pc:docMk/>
            <pc:sldMk cId="2916693041" sldId="308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8T16:31:27.108" v="737" actId="478"/>
          <ac:picMkLst>
            <pc:docMk/>
            <pc:sldMk cId="2916693041" sldId="308"/>
            <ac:picMk id="4" creationId="{57ED4F4B-B6C6-29FA-B806-21D68C3D09F1}"/>
          </ac:picMkLst>
        </pc:picChg>
        <pc:picChg chg="add">
          <ac:chgData name="Jeremy Chan" userId="bd4f6405-5b99-4014-aa0d-18125b9bb22e" providerId="ADAL" clId="{B9D12ADB-F61B-4CD4-9E13-4A5817992271}" dt="2025-02-19T21:06:37.034" v="901" actId="22"/>
          <ac:picMkLst>
            <pc:docMk/>
            <pc:sldMk cId="2916693041" sldId="308"/>
            <ac:picMk id="4" creationId="{D8CB7554-9210-B454-0C0A-2E20DA70F598}"/>
          </ac:picMkLst>
        </pc:picChg>
        <pc:picChg chg="add del">
          <ac:chgData name="Jeremy Chan" userId="bd4f6405-5b99-4014-aa0d-18125b9bb22e" providerId="ADAL" clId="{B9D12ADB-F61B-4CD4-9E13-4A5817992271}" dt="2025-02-19T21:06:36.845" v="900" actId="478"/>
          <ac:picMkLst>
            <pc:docMk/>
            <pc:sldMk cId="2916693041" sldId="308"/>
            <ac:picMk id="5" creationId="{79EF1347-CA42-B423-32A5-00C633D2E179}"/>
          </ac:picMkLst>
        </pc:picChg>
      </pc:sldChg>
      <pc:sldChg chg="modSp add mod">
        <pc:chgData name="Jeremy Chan" userId="bd4f6405-5b99-4014-aa0d-18125b9bb22e" providerId="ADAL" clId="{B9D12ADB-F61B-4CD4-9E13-4A5817992271}" dt="2025-02-18T22:38:08.854" v="853" actId="20577"/>
        <pc:sldMkLst>
          <pc:docMk/>
          <pc:sldMk cId="831641320" sldId="309"/>
        </pc:sldMkLst>
        <pc:spChg chg="mod">
          <ac:chgData name="Jeremy Chan" userId="bd4f6405-5b99-4014-aa0d-18125b9bb22e" providerId="ADAL" clId="{B9D12ADB-F61B-4CD4-9E13-4A5817992271}" dt="2025-02-18T22:38:08.854" v="853" actId="20577"/>
          <ac:spMkLst>
            <pc:docMk/>
            <pc:sldMk cId="831641320" sldId="309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5-02-19T21:36:39.557" v="934" actId="478"/>
        <pc:sldMkLst>
          <pc:docMk/>
          <pc:sldMk cId="2636748198" sldId="310"/>
        </pc:sldMkLst>
        <pc:picChg chg="del">
          <ac:chgData name="Jeremy Chan" userId="bd4f6405-5b99-4014-aa0d-18125b9bb22e" providerId="ADAL" clId="{B9D12ADB-F61B-4CD4-9E13-4A5817992271}" dt="2025-02-18T22:40:00.378" v="857" actId="478"/>
          <ac:picMkLst>
            <pc:docMk/>
            <pc:sldMk cId="2636748198" sldId="310"/>
            <ac:picMk id="4" creationId="{34465CB7-59F4-32A7-B16B-0585649721C4}"/>
          </ac:picMkLst>
        </pc:picChg>
        <pc:picChg chg="add del mod">
          <ac:chgData name="Jeremy Chan" userId="bd4f6405-5b99-4014-aa0d-18125b9bb22e" providerId="ADAL" clId="{B9D12ADB-F61B-4CD4-9E13-4A5817992271}" dt="2025-02-18T22:45:47.901" v="863" actId="478"/>
          <ac:picMkLst>
            <pc:docMk/>
            <pc:sldMk cId="2636748198" sldId="310"/>
            <ac:picMk id="5" creationId="{A4699B82-31F4-E242-FAA4-727C45F61F1E}"/>
          </ac:picMkLst>
        </pc:picChg>
        <pc:picChg chg="add del mod">
          <ac:chgData name="Jeremy Chan" userId="bd4f6405-5b99-4014-aa0d-18125b9bb22e" providerId="ADAL" clId="{B9D12ADB-F61B-4CD4-9E13-4A5817992271}" dt="2025-02-19T21:36:39.557" v="934" actId="478"/>
          <ac:picMkLst>
            <pc:docMk/>
            <pc:sldMk cId="2636748198" sldId="310"/>
            <ac:picMk id="7" creationId="{F74BA0DB-4A84-27C5-43DC-D72174341D90}"/>
          </ac:picMkLst>
        </pc:picChg>
      </pc:sldChg>
      <pc:sldChg chg="addSp delSp add mod">
        <pc:chgData name="Jeremy Chan" userId="bd4f6405-5b99-4014-aa0d-18125b9bb22e" providerId="ADAL" clId="{B9D12ADB-F61B-4CD4-9E13-4A5817992271}" dt="2025-02-19T21:36:40.695" v="935" actId="478"/>
        <pc:sldMkLst>
          <pc:docMk/>
          <pc:sldMk cId="568022196" sldId="311"/>
        </pc:sldMkLst>
        <pc:picChg chg="add del">
          <ac:chgData name="Jeremy Chan" userId="bd4f6405-5b99-4014-aa0d-18125b9bb22e" providerId="ADAL" clId="{B9D12ADB-F61B-4CD4-9E13-4A5817992271}" dt="2025-02-18T22:47:09.846" v="867" actId="478"/>
          <ac:picMkLst>
            <pc:docMk/>
            <pc:sldMk cId="568022196" sldId="311"/>
            <ac:picMk id="4" creationId="{22EBD65D-B216-DA2E-5D5A-3DD23A2499B0}"/>
          </ac:picMkLst>
        </pc:picChg>
        <pc:picChg chg="del">
          <ac:chgData name="Jeremy Chan" userId="bd4f6405-5b99-4014-aa0d-18125b9bb22e" providerId="ADAL" clId="{B9D12ADB-F61B-4CD4-9E13-4A5817992271}" dt="2025-02-18T22:43:22.805" v="861" actId="478"/>
          <ac:picMkLst>
            <pc:docMk/>
            <pc:sldMk cId="568022196" sldId="311"/>
            <ac:picMk id="5" creationId="{07FDF999-5A8D-D346-BC10-089D7275B700}"/>
          </ac:picMkLst>
        </pc:picChg>
        <pc:picChg chg="add del">
          <ac:chgData name="Jeremy Chan" userId="bd4f6405-5b99-4014-aa0d-18125b9bb22e" providerId="ADAL" clId="{B9D12ADB-F61B-4CD4-9E13-4A5817992271}" dt="2025-02-19T21:36:40.695" v="935" actId="478"/>
          <ac:picMkLst>
            <pc:docMk/>
            <pc:sldMk cId="568022196" sldId="311"/>
            <ac:picMk id="7" creationId="{499D23F6-0D56-3291-4323-C3AA7BA00094}"/>
          </ac:picMkLst>
        </pc:picChg>
      </pc:sldChg>
      <pc:sldChg chg="addSp delSp add mod">
        <pc:chgData name="Jeremy Chan" userId="bd4f6405-5b99-4014-aa0d-18125b9bb22e" providerId="ADAL" clId="{B9D12ADB-F61B-4CD4-9E13-4A5817992271}" dt="2025-02-19T21:36:41.713" v="936" actId="478"/>
        <pc:sldMkLst>
          <pc:docMk/>
          <pc:sldMk cId="3044580186" sldId="312"/>
        </pc:sldMkLst>
        <pc:picChg chg="del">
          <ac:chgData name="Jeremy Chan" userId="bd4f6405-5b99-4014-aa0d-18125b9bb22e" providerId="ADAL" clId="{B9D12ADB-F61B-4CD4-9E13-4A5817992271}" dt="2025-02-18T22:47:50.874" v="869" actId="478"/>
          <ac:picMkLst>
            <pc:docMk/>
            <pc:sldMk cId="3044580186" sldId="312"/>
            <ac:picMk id="4" creationId="{57ED4F4B-B6C6-29FA-B806-21D68C3D09F1}"/>
          </ac:picMkLst>
        </pc:picChg>
        <pc:picChg chg="add del">
          <ac:chgData name="Jeremy Chan" userId="bd4f6405-5b99-4014-aa0d-18125b9bb22e" providerId="ADAL" clId="{B9D12ADB-F61B-4CD4-9E13-4A5817992271}" dt="2025-02-19T21:36:41.713" v="936" actId="478"/>
          <ac:picMkLst>
            <pc:docMk/>
            <pc:sldMk cId="3044580186" sldId="312"/>
            <ac:picMk id="5" creationId="{8EC9FD73-87E6-CFB4-9543-40718A059B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9F3-8E42-F978-A00D-A15D7DBA7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616C-D907-8F37-E102-63583BA21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AF0B-FEFB-EC7D-EBE3-2B8B65B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784D-6D96-7F19-A0FF-5CF516E9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BFAC-41FA-08FD-D5C0-E7C1E1A5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5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8702-7638-DA35-11C5-6C8E2826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EC81F-3C1D-58F0-B82C-26699589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09FC-20E4-28B5-A7C8-9C45B59C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9336-2E56-DEC8-6D8F-691D2F03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C3AB-A807-AA55-B68E-FC8B000E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21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5161C-1CEF-1936-693F-DD5E2E0E1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BB2A5-72A6-7957-EAD3-7BC58114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B7BD-9B2C-37B7-EB84-4AD14D9D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6333-46F1-56B9-28D4-73AC6A8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70FF-E3E1-2EB7-908F-09318DB1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FF11-3CFE-E919-AA98-36A497C8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0F72-3C03-F698-E409-0296F20A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27CF-AB99-4780-EF07-AC464480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0999-C320-87FF-0866-56DE51A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AAF6-6BCE-1679-98B9-16705F29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FD67-4F96-35B1-EBE3-BE8BB581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3D874-5C51-6F4A-7BCD-BC26D026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7751-9CDB-C46D-B29F-0369ABE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82F7-2E33-34AE-F412-0E2CD05C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C1BE-B0DE-203B-A6AA-7B18EC5E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97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CA03-9138-9C6E-59AA-EC27F791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22B2-0F8B-4002-6555-905792C6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4433-DD22-20D0-0083-A07E26F4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24D1C-FBA2-50FF-B99A-8952BB36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CBE4-BADF-3C26-6914-F3512F2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A7A13-7920-8808-099C-4570D586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74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1B15-D030-5049-FC6C-EFED5D8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BBB6-B7B9-330A-E86D-F3990858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A57A7-6C2D-6298-DDCB-80EF3EEE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CED6-1E6A-5398-B952-23D08A428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85948-4FF1-B205-D921-B1E04ED2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C415-359A-9431-F092-1AC8FC11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D0D57-4536-A347-F105-70A22D1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3764-C42E-B2B9-3372-690EA874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0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D800-EA2D-5208-5F83-89232E25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12FEF-2829-FE3E-B1F8-3AE6E626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457-138F-09B9-E480-B2B42ED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E9A42-9D75-D75C-4F69-AEBDEAB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362C-6C75-FEEC-B438-0CCAFD60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0FB5-9331-4692-0629-C0FB4245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0BB7-D9D6-FE7E-661C-CD2C340A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61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DB10-0796-9EB1-C36C-448531A7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24F7-C418-2040-A1AE-EBB4C13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D1F2-3FF1-C873-E79D-F9E4855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D745-CC6A-DD2A-B423-6220C20B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161A-7FD1-B1C7-4EC8-383EBE1D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C521-3D2D-A64B-D717-F40824A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1CB-5035-FEDA-0EDD-A5EDB9CA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E398D-EEEA-F74B-0CC6-EC01E97D9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E940-4CCF-C174-72ED-7F2DC966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283D-C989-0270-BAB4-A198973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9441-E5C1-C6F7-1642-175300DD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2C13-02BC-586E-AE30-D8C2F163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1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4C93-70F6-7428-CB27-4576CF55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90AE-5053-10DF-10C1-B2324A16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7155-E3A2-CABD-7E9F-E3201BE9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3683-744F-CD81-578C-8DFF8627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E82A-6B6E-8BE8-8CC5-26E65A82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7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9903-28C3-23BE-2F11-85BD32138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Figures for Transport Policy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ABE8-10BD-3F5A-A88B-8E78D196E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Seattle non-disrupted SD model</a:t>
            </a:r>
          </a:p>
        </p:txBody>
      </p:sp>
    </p:spTree>
    <p:extLst>
      <p:ext uri="{BB962C8B-B14F-4D97-AF65-F5344CB8AC3E}">
        <p14:creationId xmlns:p14="http://schemas.microsoft.com/office/powerpoint/2010/main" val="81847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NMT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B953C-7AE9-DB7C-D076-55AEBA866D03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112675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NMT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56FBB-2C33-AE1F-46FF-64A96EA5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67" y="558000"/>
            <a:ext cx="10462065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NMT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A177D-B6F2-DB5F-563C-FC0F0E33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100"/>
            <a:ext cx="12192000" cy="41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NMT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5A41-A138-1E6F-735D-F90DA878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295"/>
            <a:ext cx="12192000" cy="41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Transit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7694D-8D75-2955-3A12-E49BF5AB7835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349632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Transit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74C0-B5D8-DA31-85DA-F43AD6CB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8" y="558000"/>
            <a:ext cx="10467442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Transit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156F3-1441-6D62-D1E2-D5211056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898"/>
            <a:ext cx="12192000" cy="41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Transit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C4F75-A3F3-2032-0E1B-BEDE42C6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920"/>
            <a:ext cx="12192000" cy="41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5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Destination ASU </a:t>
            </a:r>
            <a:r>
              <a:rPr lang="en-AU" sz="4800" dirty="0" err="1"/>
              <a:t>FtCR</a:t>
            </a:r>
            <a:endParaRPr lang="en-AU" sz="4800" dirty="0"/>
          </a:p>
          <a:p>
            <a:pPr algn="ctr"/>
            <a:r>
              <a:rPr lang="en-AU" sz="2800" dirty="0"/>
              <a:t>(</a:t>
            </a:r>
            <a:r>
              <a:rPr lang="en-AU" sz="2800" dirty="0" err="1"/>
              <a:t>FtCR</a:t>
            </a:r>
            <a:r>
              <a:rPr lang="en-AU" sz="2800" dirty="0"/>
              <a:t> values quoted as Comm-SR)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FE331-2ED7-BC4B-E040-A3C4F3FF13A5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222137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Destination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D4471-86B0-780A-88C8-82C582A9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61" y="558000"/>
            <a:ext cx="10453936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Commercial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C11FC-3C4F-8141-929D-99CE3190B439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315314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Destination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FE254-8573-263E-54D4-E6073B21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433"/>
            <a:ext cx="12192000" cy="41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Destination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6B6A0-CE70-AE44-A2BF-2FA68CEF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12"/>
            <a:ext cx="12192000" cy="41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Mobility ASU </a:t>
            </a:r>
            <a:r>
              <a:rPr lang="en-AU" sz="4800" dirty="0" err="1"/>
              <a:t>FtCR</a:t>
            </a:r>
            <a:r>
              <a:rPr lang="en-AU" sz="4800" dirty="0"/>
              <a:t> (Monotonic)</a:t>
            </a:r>
          </a:p>
          <a:p>
            <a:pPr algn="ctr"/>
            <a:r>
              <a:rPr lang="en-AU" sz="2800" dirty="0"/>
              <a:t>(</a:t>
            </a:r>
            <a:r>
              <a:rPr lang="en-AU" sz="2800" dirty="0" err="1"/>
              <a:t>FtCR</a:t>
            </a:r>
            <a:r>
              <a:rPr lang="en-AU" sz="2800" dirty="0"/>
              <a:t> values quoted as NMT-Transit)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315E-8D0A-4416-2951-3EBED274FED0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140614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78703-D21E-14AD-C0AE-878CF41D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6" y="558000"/>
            <a:ext cx="10462065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EDBB5-49B1-F90C-3396-9C193817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635"/>
            <a:ext cx="12192000" cy="41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DFEDA-2793-7C5F-B3CC-785DC0E0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738"/>
            <a:ext cx="12192000" cy="4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0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Mobility ASU </a:t>
            </a:r>
            <a:r>
              <a:rPr lang="en-AU" sz="4800" dirty="0" err="1"/>
              <a:t>FtCR</a:t>
            </a:r>
            <a:endParaRPr lang="en-AU" sz="4800" dirty="0"/>
          </a:p>
          <a:p>
            <a:pPr algn="ctr"/>
            <a:r>
              <a:rPr lang="en-AU" sz="4800" dirty="0"/>
              <a:t>(with Transit Threshold)</a:t>
            </a:r>
          </a:p>
          <a:p>
            <a:pPr algn="ctr"/>
            <a:r>
              <a:rPr lang="en-AU" sz="2800" dirty="0"/>
              <a:t>(</a:t>
            </a:r>
            <a:r>
              <a:rPr lang="en-AU" sz="2800" dirty="0" err="1"/>
              <a:t>FtCR</a:t>
            </a:r>
            <a:r>
              <a:rPr lang="en-AU" sz="2800" dirty="0"/>
              <a:t> values quoted as NMT-Transit)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315E-8D0A-4416-2951-3EBED274FED0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83164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3D55C-D448-1C3B-D00B-4C8B663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79" y="553585"/>
            <a:ext cx="10467442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4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ACC9F-D488-97CF-2028-A4453D96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433"/>
            <a:ext cx="12192000" cy="41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5960-61B5-E683-7621-FA31CD3C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295"/>
            <a:ext cx="12192000" cy="41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Commercial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CF15B-0EA0-7620-9359-EDB577AA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3" y="558000"/>
            <a:ext cx="10466332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Commercial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3CA9F-7C7C-97CC-58A6-9F47B30E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501"/>
            <a:ext cx="12192000" cy="42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Commercial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C696B-324B-231A-32C0-B7544C36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533"/>
            <a:ext cx="12192000" cy="41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</a:t>
            </a:r>
            <a:r>
              <a:rPr lang="en-AU" sz="4800" dirty="0" err="1"/>
              <a:t>SocRec</a:t>
            </a:r>
            <a:r>
              <a:rPr lang="en-AU" sz="4800" dirty="0"/>
              <a:t>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5B499-2D57-2C39-6D4E-3A26BFEBC961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5022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 err="1"/>
              <a:t>SocRec</a:t>
            </a:r>
            <a:r>
              <a:rPr lang="en-AU" sz="2000" dirty="0"/>
              <a:t>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ABF03-BDDE-3E77-C638-49FE9534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1" y="553585"/>
            <a:ext cx="10455856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0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 err="1"/>
              <a:t>SocRec</a:t>
            </a:r>
            <a:r>
              <a:rPr lang="en-AU" sz="2000" dirty="0"/>
              <a:t>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5B55-BDB0-EA30-F578-BBF703E3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949"/>
            <a:ext cx="12192000" cy="41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 err="1"/>
              <a:t>SocRec</a:t>
            </a:r>
            <a:r>
              <a:rPr lang="en-AU" sz="2000" dirty="0"/>
              <a:t>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6811-3949-4234-3F7F-0124B526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334"/>
            <a:ext cx="12192000" cy="41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06a5aa-8e31-4bdb-9b13-38c58a92ec8a" xsi:nil="true"/>
    <lcf76f155ced4ddcb4097134ff3c332f xmlns="23d5d9bf-f68f-46ca-ade4-42d82e05e1a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BA4847BB2B74A94E70B41B376D420" ma:contentTypeVersion="17" ma:contentTypeDescription="Create a new document." ma:contentTypeScope="" ma:versionID="16e506cfda0f34500cc78ef1d6becf0b">
  <xsd:schema xmlns:xsd="http://www.w3.org/2001/XMLSchema" xmlns:xs="http://www.w3.org/2001/XMLSchema" xmlns:p="http://schemas.microsoft.com/office/2006/metadata/properties" xmlns:ns2="23d5d9bf-f68f-46ca-ade4-42d82e05e1a5" xmlns:ns3="b14ff385-8857-4c58-9db5-6fb14afe97f2" xmlns:ns4="ab06a5aa-8e31-4bdb-9b13-38c58a92ec8a" targetNamespace="http://schemas.microsoft.com/office/2006/metadata/properties" ma:root="true" ma:fieldsID="8705f15b914ef7fc087bd9e7c1bda879" ns2:_="" ns3:_="" ns4:_="">
    <xsd:import namespace="23d5d9bf-f68f-46ca-ade4-42d82e05e1a5"/>
    <xsd:import namespace="b14ff385-8857-4c58-9db5-6fb14afe97f2"/>
    <xsd:import namespace="ab06a5aa-8e31-4bdb-9b13-38c58a92ec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5d9bf-f68f-46ca-ade4-42d82e05e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ff385-8857-4c58-9db5-6fb14afe9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06a5aa-8e31-4bdb-9b13-38c58a92ec8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70ef6c8-65c4-4b6e-ab74-9d03595dfd84}" ma:internalName="TaxCatchAll" ma:showField="CatchAllData" ma:web="b14ff385-8857-4c58-9db5-6fb14afe97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C328C4-6BDB-41D4-AF18-62DEAED2D0C4}">
  <ds:schemaRefs>
    <ds:schemaRef ds:uri="http://schemas.microsoft.com/office/2006/metadata/properties"/>
    <ds:schemaRef ds:uri="http://schemas.microsoft.com/office/infopath/2007/PartnerControls"/>
    <ds:schemaRef ds:uri="ab06a5aa-8e31-4bdb-9b13-38c58a92ec8a"/>
    <ds:schemaRef ds:uri="23d5d9bf-f68f-46ca-ade4-42d82e05e1a5"/>
  </ds:schemaRefs>
</ds:datastoreItem>
</file>

<file path=customXml/itemProps2.xml><?xml version="1.0" encoding="utf-8"?>
<ds:datastoreItem xmlns:ds="http://schemas.openxmlformats.org/officeDocument/2006/customXml" ds:itemID="{1B3CCCB3-26F5-4860-A37A-7DF7030BAE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E8E37-0E77-46F0-962A-8952342B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5d9bf-f68f-46ca-ade4-42d82e05e1a5"/>
    <ds:schemaRef ds:uri="b14ff385-8857-4c58-9db5-6fb14afe97f2"/>
    <ds:schemaRef ds:uri="ab06a5aa-8e31-4bdb-9b13-38c58a92ec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255</Words>
  <Application>Microsoft Office PowerPoint</Application>
  <PresentationFormat>Widescreen</PresentationFormat>
  <Paragraphs>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Figures for Transport Policy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2</cp:revision>
  <dcterms:created xsi:type="dcterms:W3CDTF">2024-12-17T17:21:59Z</dcterms:created>
  <dcterms:modified xsi:type="dcterms:W3CDTF">2025-04-02T21:51:53Z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0x010100555BA4847BB2B74A94E70B41B376D420</vt:lpwstr>
  </property>
  <property fmtid="{D5CDD505-2E9C-101B-9397-08002B2CF9AE}" pid="3" name="MediaServiceImageTags">
    <vt:lpwstr/>
  </property>
</Properties>
</file>