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862E-F4BE-4826-854F-C80627EE6D2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B397-CD46-41A3-B490-B84432F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3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862E-F4BE-4826-854F-C80627EE6D2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B397-CD46-41A3-B490-B84432F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3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862E-F4BE-4826-854F-C80627EE6D2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B397-CD46-41A3-B490-B84432F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1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862E-F4BE-4826-854F-C80627EE6D2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B397-CD46-41A3-B490-B84432F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862E-F4BE-4826-854F-C80627EE6D2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B397-CD46-41A3-B490-B84432F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8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862E-F4BE-4826-854F-C80627EE6D2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B397-CD46-41A3-B490-B84432F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862E-F4BE-4826-854F-C80627EE6D2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B397-CD46-41A3-B490-B84432F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5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862E-F4BE-4826-854F-C80627EE6D2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B397-CD46-41A3-B490-B84432F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8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862E-F4BE-4826-854F-C80627EE6D2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B397-CD46-41A3-B490-B84432F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862E-F4BE-4826-854F-C80627EE6D2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B397-CD46-41A3-B490-B84432F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1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862E-F4BE-4826-854F-C80627EE6D2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B397-CD46-41A3-B490-B84432F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862E-F4BE-4826-854F-C80627EE6D26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9B397-CD46-41A3-B490-B84432F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9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948423"/>
              </p:ext>
            </p:extLst>
          </p:nvPr>
        </p:nvGraphicFramePr>
        <p:xfrm>
          <a:off x="4289867" y="1457518"/>
          <a:ext cx="2026615" cy="1912620"/>
        </p:xfrm>
        <a:graphic>
          <a:graphicData uri="http://schemas.openxmlformats.org/drawingml/2006/table">
            <a:tbl>
              <a:tblPr/>
              <a:tblGrid>
                <a:gridCol w="1497226"/>
                <a:gridCol w="529389"/>
              </a:tblGrid>
              <a:tr h="1830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ea typeface="Calibri" panose="020F0502020204030204" pitchFamily="34" charset="0"/>
                        </a:rPr>
                        <a:t>USER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700" b="1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0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ea typeface="Calibri" panose="020F0502020204030204" pitchFamily="34" charset="0"/>
                        </a:rPr>
                        <a:t>PROPERTY  NAME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ea typeface="Calibri" panose="020F0502020204030204" pitchFamily="34" charset="0"/>
                        </a:rPr>
                        <a:t>TYPE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ea typeface="Calibri" panose="020F0502020204030204" pitchFamily="34" charset="0"/>
                        </a:rPr>
                        <a:t>user_name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ea typeface="Calibri" panose="020F0502020204030204" pitchFamily="34" charset="0"/>
                        </a:rPr>
                        <a:t>char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ea typeface="Calibri" panose="020F0502020204030204" pitchFamily="34" charset="0"/>
                        </a:rPr>
                        <a:t>gender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ea typeface="Calibri" panose="020F0502020204030204" pitchFamily="34" charset="0"/>
                        </a:rPr>
                        <a:t>char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ea typeface="Calibri" panose="020F0502020204030204" pitchFamily="34" charset="0"/>
                        </a:rPr>
                        <a:t>weight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ea typeface="Calibri" panose="020F0502020204030204" pitchFamily="34" charset="0"/>
                        </a:rPr>
                        <a:t>float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ea typeface="Calibri" panose="020F0502020204030204" pitchFamily="34" charset="0"/>
                        </a:rPr>
                        <a:t>height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ea typeface="Calibri" panose="020F0502020204030204" pitchFamily="34" charset="0"/>
                        </a:rPr>
                        <a:t>float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ea typeface="Calibri" panose="020F0502020204030204" pitchFamily="34" charset="0"/>
                        </a:rPr>
                        <a:t>password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ea typeface="Calibri" panose="020F0502020204030204" pitchFamily="34" charset="0"/>
                        </a:rPr>
                        <a:t>char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ea typeface="Calibri" panose="020F0502020204030204" pitchFamily="34" charset="0"/>
                        </a:rPr>
                        <a:t>birth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ea typeface="Calibri" panose="020F0502020204030204" pitchFamily="34" charset="0"/>
                        </a:rPr>
                        <a:t>date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ea typeface="Calibri" panose="020F0502020204030204" pitchFamily="34" charset="0"/>
                        </a:rPr>
                        <a:t>protrait_path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  <a:ea typeface="Calibri" panose="020F0502020204030204" pitchFamily="34" charset="0"/>
                        </a:rPr>
                        <a:t>char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32579"/>
              </p:ext>
            </p:extLst>
          </p:nvPr>
        </p:nvGraphicFramePr>
        <p:xfrm>
          <a:off x="784972" y="1675958"/>
          <a:ext cx="1676095" cy="1475740"/>
        </p:xfrm>
        <a:graphic>
          <a:graphicData uri="http://schemas.openxmlformats.org/drawingml/2006/table">
            <a:tbl>
              <a:tblPr/>
              <a:tblGrid>
                <a:gridCol w="1138885"/>
                <a:gridCol w="537210"/>
              </a:tblGrid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DISH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PROPERTY  NAME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TYPE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dish_name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char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recipe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char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composition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char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picture_path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int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audit_status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char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流程图: 决策 8"/>
          <p:cNvSpPr/>
          <p:nvPr/>
        </p:nvSpPr>
        <p:spPr>
          <a:xfrm>
            <a:off x="2944322" y="2847263"/>
            <a:ext cx="845820" cy="4457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1"/>
          </p:cNvCxnSpPr>
          <p:nvPr/>
        </p:nvCxnSpPr>
        <p:spPr>
          <a:xfrm flipH="1">
            <a:off x="2452832" y="3070148"/>
            <a:ext cx="4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9" idx="3"/>
          </p:cNvCxnSpPr>
          <p:nvPr/>
        </p:nvCxnSpPr>
        <p:spPr>
          <a:xfrm flipH="1">
            <a:off x="3790142" y="3070148"/>
            <a:ext cx="4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2"/>
          </p:cNvCxnSpPr>
          <p:nvPr/>
        </p:nvCxnSpPr>
        <p:spPr>
          <a:xfrm>
            <a:off x="3367232" y="3293033"/>
            <a:ext cx="0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047192" y="3613073"/>
            <a:ext cx="640080" cy="354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smtClean="0">
                <a:solidFill>
                  <a:schemeClr val="tx1"/>
                </a:solidFill>
              </a:rPr>
              <a:t>data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42466"/>
              </p:ext>
            </p:extLst>
          </p:nvPr>
        </p:nvGraphicFramePr>
        <p:xfrm>
          <a:off x="7736436" y="1968376"/>
          <a:ext cx="1592275" cy="890904"/>
        </p:xfrm>
        <a:graphic>
          <a:graphicData uri="http://schemas.openxmlformats.org/drawingml/2006/table">
            <a:tbl>
              <a:tblPr/>
              <a:tblGrid>
                <a:gridCol w="1176343"/>
                <a:gridCol w="415932"/>
              </a:tblGrid>
              <a:tr h="222726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STATUS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726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PROPERTY  NAME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TYPE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26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statContent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char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726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statusDate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date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59849"/>
              </p:ext>
            </p:extLst>
          </p:nvPr>
        </p:nvGraphicFramePr>
        <p:xfrm>
          <a:off x="9893718" y="484949"/>
          <a:ext cx="1660855" cy="1054100"/>
        </p:xfrm>
        <a:graphic>
          <a:graphicData uri="http://schemas.openxmlformats.org/drawingml/2006/table">
            <a:tbl>
              <a:tblPr/>
              <a:tblGrid>
                <a:gridCol w="1227009"/>
                <a:gridCol w="433846"/>
              </a:tblGrid>
              <a:tr h="185683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COMMENT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085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PROPERTY  NAME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TYPE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3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commContent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char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3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contentDate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date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3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userId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int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19804"/>
              </p:ext>
            </p:extLst>
          </p:nvPr>
        </p:nvGraphicFramePr>
        <p:xfrm>
          <a:off x="10242103" y="2097598"/>
          <a:ext cx="1557071" cy="632460"/>
        </p:xfrm>
        <a:graphic>
          <a:graphicData uri="http://schemas.openxmlformats.org/drawingml/2006/table">
            <a:tbl>
              <a:tblPr/>
              <a:tblGrid>
                <a:gridCol w="1153720"/>
                <a:gridCol w="403351"/>
              </a:tblGrid>
              <a:tr h="210555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STATUS_UPVOTE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555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PROPERTY  NAME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TYPE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55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upvote_date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date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45293"/>
              </p:ext>
            </p:extLst>
          </p:nvPr>
        </p:nvGraphicFramePr>
        <p:xfrm>
          <a:off x="4619058" y="4666795"/>
          <a:ext cx="1537916" cy="1479359"/>
        </p:xfrm>
        <a:graphic>
          <a:graphicData uri="http://schemas.openxmlformats.org/drawingml/2006/table">
            <a:tbl>
              <a:tblPr/>
              <a:tblGrid>
                <a:gridCol w="1093114"/>
                <a:gridCol w="444802"/>
              </a:tblGrid>
              <a:tr h="211337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expectation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337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PROPERTY  NAME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TYPE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37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span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int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37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increment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float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37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consumption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float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37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intake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float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37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start_date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date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15745"/>
              </p:ext>
            </p:extLst>
          </p:nvPr>
        </p:nvGraphicFramePr>
        <p:xfrm>
          <a:off x="7536637" y="4957397"/>
          <a:ext cx="1584213" cy="1049000"/>
        </p:xfrm>
        <a:graphic>
          <a:graphicData uri="http://schemas.openxmlformats.org/drawingml/2006/table">
            <a:tbl>
              <a:tblPr/>
              <a:tblGrid>
                <a:gridCol w="1126020"/>
                <a:gridCol w="458193"/>
              </a:tblGrid>
              <a:tr h="26225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REALITY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25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PROPERTY  NAME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TYPE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5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intake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float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5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intake_date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date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6564"/>
              </p:ext>
            </p:extLst>
          </p:nvPr>
        </p:nvGraphicFramePr>
        <p:xfrm>
          <a:off x="7131879" y="3569820"/>
          <a:ext cx="1630513" cy="784860"/>
        </p:xfrm>
        <a:graphic>
          <a:graphicData uri="http://schemas.openxmlformats.org/drawingml/2006/table">
            <a:tbl>
              <a:tblPr/>
              <a:tblGrid>
                <a:gridCol w="1158929"/>
                <a:gridCol w="471584"/>
              </a:tblGrid>
              <a:tr h="230653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PERIOD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87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PROPERTY  NAME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TYPE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653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periodName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char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2547734" y="27008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882640" y="270081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30" name="流程图: 决策 29"/>
          <p:cNvSpPr/>
          <p:nvPr/>
        </p:nvSpPr>
        <p:spPr>
          <a:xfrm>
            <a:off x="6597330" y="2190943"/>
            <a:ext cx="845820" cy="4457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30" idx="1"/>
            <a:endCxn id="5" idx="3"/>
          </p:cNvCxnSpPr>
          <p:nvPr/>
        </p:nvCxnSpPr>
        <p:spPr>
          <a:xfrm flipH="1">
            <a:off x="6316482" y="2413828"/>
            <a:ext cx="2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2" idx="1"/>
            <a:endCxn id="30" idx="3"/>
          </p:cNvCxnSpPr>
          <p:nvPr/>
        </p:nvCxnSpPr>
        <p:spPr>
          <a:xfrm flipH="1">
            <a:off x="7443150" y="2413828"/>
            <a:ext cx="293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316482" y="20444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393809" y="205070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41" name="流程图: 决策 40"/>
          <p:cNvSpPr/>
          <p:nvPr/>
        </p:nvSpPr>
        <p:spPr>
          <a:xfrm>
            <a:off x="8947230" y="1070129"/>
            <a:ext cx="347239" cy="4457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肘形连接符 42"/>
          <p:cNvCxnSpPr>
            <a:stCxn id="22" idx="0"/>
            <a:endCxn id="41" idx="2"/>
          </p:cNvCxnSpPr>
          <p:nvPr/>
        </p:nvCxnSpPr>
        <p:spPr>
          <a:xfrm rot="5400000" flipH="1" flipV="1">
            <a:off x="8600473" y="1448000"/>
            <a:ext cx="452477" cy="5882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1" idx="0"/>
            <a:endCxn id="23" idx="1"/>
          </p:cNvCxnSpPr>
          <p:nvPr/>
        </p:nvCxnSpPr>
        <p:spPr>
          <a:xfrm rot="5400000" flipH="1" flipV="1">
            <a:off x="9478219" y="654630"/>
            <a:ext cx="58130" cy="7728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589059" y="13877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54037" y="64266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57" name="流程图: 决策 56"/>
          <p:cNvSpPr/>
          <p:nvPr/>
        </p:nvSpPr>
        <p:spPr>
          <a:xfrm>
            <a:off x="9528529" y="2247659"/>
            <a:ext cx="444168" cy="3323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stCxn id="22" idx="3"/>
            <a:endCxn id="57" idx="1"/>
          </p:cNvCxnSpPr>
          <p:nvPr/>
        </p:nvCxnSpPr>
        <p:spPr>
          <a:xfrm>
            <a:off x="9328711" y="2413828"/>
            <a:ext cx="19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7" idx="3"/>
            <a:endCxn id="24" idx="1"/>
          </p:cNvCxnSpPr>
          <p:nvPr/>
        </p:nvCxnSpPr>
        <p:spPr>
          <a:xfrm>
            <a:off x="9972697" y="2413828"/>
            <a:ext cx="269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9300926" y="206299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940925" y="202020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72" name="流程图: 决策 71"/>
          <p:cNvSpPr/>
          <p:nvPr/>
        </p:nvSpPr>
        <p:spPr>
          <a:xfrm>
            <a:off x="5023413" y="3639705"/>
            <a:ext cx="567160" cy="7702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/>
          <p:cNvCxnSpPr>
            <a:stCxn id="5" idx="2"/>
            <a:endCxn id="72" idx="0"/>
          </p:cNvCxnSpPr>
          <p:nvPr/>
        </p:nvCxnSpPr>
        <p:spPr>
          <a:xfrm>
            <a:off x="5303174" y="3370138"/>
            <a:ext cx="3819" cy="26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303174" y="4409952"/>
            <a:ext cx="3819" cy="26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流程图: 决策 77"/>
          <p:cNvSpPr/>
          <p:nvPr/>
        </p:nvSpPr>
        <p:spPr>
          <a:xfrm>
            <a:off x="6142862" y="4031206"/>
            <a:ext cx="347239" cy="4457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肘形连接符 78"/>
          <p:cNvCxnSpPr/>
          <p:nvPr/>
        </p:nvCxnSpPr>
        <p:spPr>
          <a:xfrm rot="5400000" flipH="1" flipV="1">
            <a:off x="6661603" y="3617129"/>
            <a:ext cx="125154" cy="815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5891920" y="410764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6597330" y="36364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cxnSp>
        <p:nvCxnSpPr>
          <p:cNvPr id="87" name="肘形连接符 86"/>
          <p:cNvCxnSpPr>
            <a:stCxn id="78" idx="2"/>
          </p:cNvCxnSpPr>
          <p:nvPr/>
        </p:nvCxnSpPr>
        <p:spPr>
          <a:xfrm rot="5400000">
            <a:off x="6128400" y="4491438"/>
            <a:ext cx="202545" cy="173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023413" y="336553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996254" y="431018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n</a:t>
            </a:r>
            <a:endParaRPr lang="zh-CN" altLang="en-US"/>
          </a:p>
        </p:txBody>
      </p:sp>
      <p:sp>
        <p:nvSpPr>
          <p:cNvPr id="96" name="流程图: 决策 95"/>
          <p:cNvSpPr/>
          <p:nvPr/>
        </p:nvSpPr>
        <p:spPr>
          <a:xfrm>
            <a:off x="6437179" y="5259012"/>
            <a:ext cx="845820" cy="4457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/>
          <p:cNvCxnSpPr>
            <a:stCxn id="96" idx="1"/>
          </p:cNvCxnSpPr>
          <p:nvPr/>
        </p:nvCxnSpPr>
        <p:spPr>
          <a:xfrm flipH="1">
            <a:off x="6156331" y="5481897"/>
            <a:ext cx="2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6156331" y="51125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cxnSp>
        <p:nvCxnSpPr>
          <p:cNvPr id="99" name="直接连接符 98"/>
          <p:cNvCxnSpPr/>
          <p:nvPr/>
        </p:nvCxnSpPr>
        <p:spPr>
          <a:xfrm flipH="1">
            <a:off x="7253385" y="5481897"/>
            <a:ext cx="2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7207864" y="511256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n</a:t>
            </a:r>
            <a:endParaRPr lang="zh-CN" altLang="en-US"/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35165"/>
              </p:ext>
            </p:extLst>
          </p:nvPr>
        </p:nvGraphicFramePr>
        <p:xfrm>
          <a:off x="4498322" y="288431"/>
          <a:ext cx="1731730" cy="843280"/>
        </p:xfrm>
        <a:graphic>
          <a:graphicData uri="http://schemas.openxmlformats.org/drawingml/2006/table">
            <a:tbl>
              <a:tblPr/>
              <a:tblGrid>
                <a:gridCol w="1230872"/>
                <a:gridCol w="500858"/>
              </a:tblGrid>
              <a:tr h="188637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FRIEDNS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637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PROPERTY  NAME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TYPE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637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follow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int</a:t>
                      </a:r>
                      <a:endParaRPr lang="en-US" sz="105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637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beFollow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int</a:t>
                      </a:r>
                      <a:endParaRPr lang="en-US" sz="105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83426"/>
              </p:ext>
            </p:extLst>
          </p:nvPr>
        </p:nvGraphicFramePr>
        <p:xfrm>
          <a:off x="731307" y="3696912"/>
          <a:ext cx="1824662" cy="1831340"/>
        </p:xfrm>
        <a:graphic>
          <a:graphicData uri="http://schemas.openxmlformats.org/drawingml/2006/table">
            <a:tbl>
              <a:tblPr/>
              <a:tblGrid>
                <a:gridCol w="1296925"/>
                <a:gridCol w="527737"/>
              </a:tblGrid>
              <a:tr h="244542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MATERIAL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2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PROPERTY  NAME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TYPE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42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material_name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char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42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calorie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float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42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protein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float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42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vitamin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float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42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carbohydrate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float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" name="流程图: 决策 102"/>
          <p:cNvSpPr/>
          <p:nvPr/>
        </p:nvSpPr>
        <p:spPr>
          <a:xfrm>
            <a:off x="2944322" y="1844638"/>
            <a:ext cx="845820" cy="4457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连接符 103"/>
          <p:cNvCxnSpPr>
            <a:stCxn id="103" idx="1"/>
          </p:cNvCxnSpPr>
          <p:nvPr/>
        </p:nvCxnSpPr>
        <p:spPr>
          <a:xfrm flipH="1">
            <a:off x="2452832" y="2067523"/>
            <a:ext cx="4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03" idx="3"/>
          </p:cNvCxnSpPr>
          <p:nvPr/>
        </p:nvCxnSpPr>
        <p:spPr>
          <a:xfrm flipH="1">
            <a:off x="3790142" y="2067523"/>
            <a:ext cx="4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3366231" y="1515899"/>
            <a:ext cx="0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>
            <a:off x="3046191" y="1161569"/>
            <a:ext cx="640080" cy="354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smtClean="0">
                <a:solidFill>
                  <a:schemeClr val="tx1"/>
                </a:solidFill>
              </a:rPr>
              <a:t>data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547734" y="169819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</a:t>
            </a:r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882640" y="169819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3910217" y="162046"/>
            <a:ext cx="8139030" cy="3291007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6328861" y="329991"/>
            <a:ext cx="3099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rgbClr val="0070C0"/>
                </a:solidFill>
              </a:rPr>
              <a:t>USER_INTERCATION</a:t>
            </a:r>
            <a:endParaRPr lang="zh-CN" altLang="en-US" sz="2800">
              <a:solidFill>
                <a:srgbClr val="0070C0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4053371" y="3453053"/>
            <a:ext cx="5619395" cy="320348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693128" y="6136488"/>
            <a:ext cx="4583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rgbClr val="00B050"/>
                </a:solidFill>
              </a:rPr>
              <a:t>USER_FITNESS_PLAN_SYSTEM</a:t>
            </a:r>
            <a:endParaRPr lang="zh-CN" altLang="en-US" sz="2800">
              <a:solidFill>
                <a:srgbClr val="00B050"/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607477" y="162046"/>
            <a:ext cx="3266607" cy="587993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766900" y="350688"/>
            <a:ext cx="2599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C00000"/>
                </a:solidFill>
              </a:rPr>
              <a:t>DISH_MEAU_          SYSTEM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129</Words>
  <Application>Microsoft Office PowerPoint</Application>
  <PresentationFormat>宽屏</PresentationFormat>
  <Paragraphs>127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</cp:revision>
  <dcterms:created xsi:type="dcterms:W3CDTF">2015-11-03T23:05:30Z</dcterms:created>
  <dcterms:modified xsi:type="dcterms:W3CDTF">2015-11-03T23:38:38Z</dcterms:modified>
</cp:coreProperties>
</file>