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Roboto-bold.fntdata"/><Relationship Id="rId10" Type="http://schemas.openxmlformats.org/officeDocument/2006/relationships/slide" Target="slides/slide6.xml"/><Relationship Id="rId21" Type="http://schemas.openxmlformats.org/officeDocument/2006/relationships/font" Target="fonts/Roboto-regular.fntdata"/><Relationship Id="rId13" Type="http://schemas.openxmlformats.org/officeDocument/2006/relationships/slide" Target="slides/slide9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Hub introduction before getting started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Prereqs: text editor (notepad, textedit)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o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99683ec4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99683ec4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45ed93f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45ed93f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99683ec4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99683ec4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45ed93fc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45ed93fc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45ed93fc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45ed93fc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45ed93fc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45ed93fc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45ed93fc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45ed93fc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9683ec4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99683ec4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99683ec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99683ec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good place to post projects you have worke 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99683ec4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99683ec4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whatever email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new if you can’t remember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9683ec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99683ec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I go into a model of git? Just explaining what Git add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9683ec4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9683ec4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99c8b550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99c8b550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45ed93fc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45ed93fc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45ed93fc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45ed93fc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-scm.com/downloads" TargetMode="External"/><Relationship Id="rId4" Type="http://schemas.openxmlformats.org/officeDocument/2006/relationships/hyperlink" Target="http://www.sublimetext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trending" TargetMode="External"/><Relationship Id="rId4" Type="http://schemas.openxmlformats.org/officeDocument/2006/relationships/hyperlink" Target="https://github.com/showcase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Hacktoberfest-2018/Hello-worl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Prepared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introduction to GitHub</a:t>
            </a:r>
            <a:endParaRPr/>
          </a:p>
        </p:txBody>
      </p:sp>
      <p:pic>
        <p:nvPicPr>
          <p:cNvPr descr="octobiwan.jpg"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750" y="826500"/>
            <a:ext cx="2919150" cy="29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your code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want, take a moment to write a small program in the language of choice and add it to the directory with the name of that language. If there isn’t a directory for a language you want to add, feel free to create a new directory for that language.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your git Credentials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local git repository now points to your online repository. Only a small amount of  further configuration is needed.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the following commands:</a:t>
            </a:r>
            <a:endParaRPr/>
          </a:p>
          <a:p>
            <a:pPr indent="-317500" lvl="1" marL="914400" marR="101600" rtl="0" algn="l">
              <a:spcBef>
                <a:spcPts val="0"/>
              </a:spcBef>
              <a:spcAft>
                <a:spcPts val="0"/>
              </a:spcAft>
              <a:buSzPts val="1400"/>
              <a:buFont typeface="Droid Sans Mono"/>
              <a:buChar char="○"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git config --global user.name &lt;your name&gt; </a:t>
            </a:r>
            <a:endParaRPr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17500" lvl="1" marL="914400" marR="101600" rtl="0" algn="l">
              <a:spcBef>
                <a:spcPts val="0"/>
              </a:spcBef>
              <a:spcAft>
                <a:spcPts val="0"/>
              </a:spcAft>
              <a:buSzPts val="1400"/>
              <a:buFont typeface="Droid Sans Mono"/>
              <a:buChar char="○"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git config --global user.email &lt;your email address&gt;</a:t>
            </a:r>
            <a:endParaRPr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17500" lvl="1" marL="914400" marR="10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worth noting that the email does </a:t>
            </a:r>
            <a:r>
              <a:rPr i="1" lang="en"/>
              <a:t>not </a:t>
            </a:r>
            <a:r>
              <a:rPr lang="en"/>
              <a:t>have to match the email used to create your Github account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Committing</a:t>
            </a:r>
            <a:r>
              <a:rPr lang="en"/>
              <a:t> your changes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 are finished with your program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the file to the list of changes which you want GitHub to track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</a:t>
            </a:r>
            <a:r>
              <a:rPr lang="en"/>
              <a:t>it add 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 to the changes you made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Droid Sans Mono"/>
              <a:buChar char="○"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g</a:t>
            </a: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it commit -m “Added some code”</a:t>
            </a:r>
            <a:endParaRPr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Saves changes currently tracked to a version. This version can be accessed at a later time even once more changes are commited.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Pushing changes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that we have made some changes locally, we can push them to our online fork of the Hacktoberfest repository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the following command: </a:t>
            </a: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git push origin master</a:t>
            </a:r>
            <a:endParaRPr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Issuing</a:t>
            </a:r>
            <a:r>
              <a:rPr lang="en"/>
              <a:t> a Pull Request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that your remote repository reflects your changes, it’s time to issue a request that your changes be added to the main Hacktoberfest repository!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your repository page on github and select ‘New pull request’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625" y="3169125"/>
            <a:ext cx="2662324" cy="16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Issuing a Pull Request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you are issuing the pull request from: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YourName/Hello-world → Hacktoberfest-2018/Hello-world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confirm the request, it will be submitted to the maintainers of the repository for review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you’re all set of contribute to open source projects on Github!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Git &amp; Choose Text Editor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&amp; install Git: </a:t>
            </a:r>
            <a:r>
              <a:rPr lang="en" u="sng">
                <a:solidFill>
                  <a:schemeClr val="hlink"/>
                </a:solidFill>
                <a:hlinkClick r:id="rId3"/>
              </a:rPr>
              <a:t>git-scm.com/downloads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During Windows installations select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“Use Git Bash”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“Use Unix style line endings”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you don’t have a favorite text editor, I’d suggest Sublime Text: </a:t>
            </a:r>
            <a:r>
              <a:rPr lang="en" u="sng">
                <a:solidFill>
                  <a:schemeClr val="hlink"/>
                </a:solidFill>
                <a:hlinkClick r:id="rId4"/>
              </a:rPr>
              <a:t>sublimetext.com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GitHub?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 which hosts git repository. Specifically open source repositories for free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project management tools for hosted repositories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Aims to ease collaboration in software development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GitHub Profile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don’t have, now would be a good time to create a profile.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you have a profile, explore GitHub for a bit e.g.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 out what’s trending: </a:t>
            </a:r>
            <a:r>
              <a:rPr lang="en" u="sng">
                <a:solidFill>
                  <a:schemeClr val="hlink"/>
                </a:solidFill>
                <a:hlinkClick r:id="rId3"/>
              </a:rPr>
              <a:t>github.com/trending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Browse some showcases: </a:t>
            </a:r>
            <a:r>
              <a:rPr lang="en" u="sng">
                <a:solidFill>
                  <a:schemeClr val="hlink"/>
                </a:solidFill>
                <a:hlinkClick r:id="rId4"/>
              </a:rPr>
              <a:t>github.com/showcases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your favorite tech company has opensourced e.g. Google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made for managing code, specifically made with collaboration in mind.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Keeps tracks of changes made to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Manages merging of separate development histories</a:t>
            </a:r>
            <a:endParaRPr/>
          </a:p>
        </p:txBody>
      </p:sp>
      <p:pic>
        <p:nvPicPr>
          <p:cNvPr descr="git-logo.jpg"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525" y="2307075"/>
            <a:ext cx="2456575" cy="245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Up Git Shell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Mac: Open Terminal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Windows: Open up Git Bash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</a:t>
            </a: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git help</a:t>
            </a:r>
            <a:r>
              <a:rPr lang="en"/>
              <a:t> which should display information about git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Inspecting What We’ve Done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the current status of the git repository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g</a:t>
            </a: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it status</a:t>
            </a:r>
            <a:endParaRPr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Forking the Hacktoberfest Repository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 will fork the repository we will submit pull requests to.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https://github.com/Hacktoberfest-2018/Hello-world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Press the fork button in the top right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fork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Cloning Your Fork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 will create a local instance of your fork of the Hacktoberfest repository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your fork, click the green ‘Clone or download’ button and copy the repository URL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the command line, cd into the directory you want your repository to be in, and enter the following command: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 clone &lt;URL&gt;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